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charts/chart1.xml" ContentType="application/vnd.openxmlformats-officedocument.drawingml.char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48" r:id="rId5"/>
  </p:sldMasterIdLst>
  <p:notesMasterIdLst>
    <p:notesMasterId r:id="rId23"/>
  </p:notesMasterIdLst>
  <p:sldIdLst>
    <p:sldId id="281" r:id="rId6"/>
    <p:sldId id="282" r:id="rId7"/>
    <p:sldId id="283" r:id="rId8"/>
    <p:sldId id="284" r:id="rId9"/>
    <p:sldId id="285" r:id="rId10"/>
    <p:sldId id="286" r:id="rId11"/>
    <p:sldId id="287" r:id="rId12"/>
    <p:sldId id="288" r:id="rId13"/>
    <p:sldId id="289" r:id="rId14"/>
    <p:sldId id="291" r:id="rId15"/>
    <p:sldId id="290" r:id="rId16"/>
    <p:sldId id="293" r:id="rId17"/>
    <p:sldId id="294" r:id="rId18"/>
    <p:sldId id="295" r:id="rId19"/>
    <p:sldId id="292" r:id="rId20"/>
    <p:sldId id="296" r:id="rId21"/>
    <p:sldId id="28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rygierczyk, Justin" initials="GJ" lastIdx="1" clrIdx="0">
    <p:extLst>
      <p:ext uri="{19B8F6BF-5375-455C-9EA6-DF929625EA0E}">
        <p15:presenceInfo xmlns:p15="http://schemas.microsoft.com/office/powerpoint/2012/main" userId="S::justin.grygierczyk@intel.com::3854aa19-8dba-4e21-a3a1-477c9bc84e5d"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ABC2A8-07FE-4D84-B7D0-3940C0D775DB}" v="10" dt="2021-01-20T00:10:46.41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218" autoAdjust="0"/>
    <p:restoredTop sz="94660"/>
  </p:normalViewPr>
  <p:slideViewPr>
    <p:cSldViewPr snapToGrid="0">
      <p:cViewPr varScale="1">
        <p:scale>
          <a:sx n="159" d="100"/>
          <a:sy n="159" d="100"/>
        </p:scale>
        <p:origin x="516"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commentAuthors" Target="commen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000000000000001E-3"/>
          <c:y val="5.0000000000000001E-3"/>
          <c:w val="0.99"/>
          <c:h val="0.85003499999999999"/>
        </c:manualLayout>
      </c:layout>
      <c:pieChart>
        <c:varyColors val="0"/>
        <c:dLbls>
          <c:showLegendKey val="0"/>
          <c:showVal val="0"/>
          <c:showCatName val="0"/>
          <c:showSerName val="0"/>
          <c:showPercent val="0"/>
          <c:showBubbleSize val="0"/>
          <c:showLeaderLines val="0"/>
        </c:dLbls>
        <c:firstSliceAng val="0"/>
      </c:pieChart>
      <c:spPr>
        <a:noFill/>
        <a:ln w="12700" cap="flat">
          <a:noFill/>
          <a:miter lim="400000"/>
        </a:ln>
        <a:effectLst/>
      </c:spPr>
    </c:plotArea>
    <c:legend>
      <c:legendPos val="b"/>
      <c:layout>
        <c:manualLayout>
          <c:xMode val="edge"/>
          <c:yMode val="edge"/>
          <c:x val="4.1227E-2"/>
          <c:y val="0.95121999999999995"/>
          <c:w val="0.91754599999999997"/>
          <c:h val="4.8779599999999999E-2"/>
        </c:manualLayout>
      </c:layout>
      <c:overlay val="1"/>
      <c:spPr>
        <a:noFill/>
        <a:ln w="12700" cap="flat">
          <a:noFill/>
          <a:miter lim="400000"/>
        </a:ln>
        <a:effectLst/>
      </c:spPr>
      <c:txPr>
        <a:bodyPr rot="0"/>
        <a:lstStyle/>
        <a:p>
          <a:pPr>
            <a:defRPr sz="1800" b="0" i="0" u="none" strike="noStrike">
              <a:solidFill>
                <a:srgbClr val="000000"/>
              </a:solidFill>
              <a:latin typeface="Intel Clear"/>
            </a:defRPr>
          </a:pPr>
          <a:endParaRPr lang="en-US"/>
        </a:p>
      </c:txPr>
    </c:legend>
    <c:plotVisOnly val="1"/>
    <c:dispBlanksAs val="gap"/>
    <c:showDLblsOverMax val="1"/>
  </c:chart>
  <c:spPr>
    <a:noFill/>
    <a:ln>
      <a:noFill/>
    </a:ln>
    <a:effectLst/>
  </c:spPr>
  <c:externalData r:id="rId1">
    <c:autoUpdate val="0"/>
  </c:externalData>
</c:chartSpace>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jpeg>
</file>

<file path=ppt/media/image2.svg>
</file>

<file path=ppt/media/image3.png>
</file>

<file path=ppt/media/image4.svg>
</file>

<file path=ppt/media/image5.png>
</file>

<file path=ppt/media/image6.png>
</file>

<file path=ppt/media/image7.sv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EA851F-42EF-4885-8750-767E0FA119FF}" type="datetimeFigureOut">
              <a:rPr lang="en-US" smtClean="0"/>
              <a:t>11/20/2022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FC1371-C8F8-48D0-BFD8-A77BD7167160}" type="slidenum">
              <a:rPr lang="en-US" smtClean="0"/>
              <a:t>‹#›</a:t>
            </a:fld>
            <a:endParaRPr lang="en-US"/>
          </a:p>
        </p:txBody>
      </p:sp>
    </p:spTree>
    <p:extLst>
      <p:ext uri="{BB962C8B-B14F-4D97-AF65-F5344CB8AC3E}">
        <p14:creationId xmlns:p14="http://schemas.microsoft.com/office/powerpoint/2010/main" val="19418513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4521261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Blue A">
    <p:bg>
      <p:bgPr>
        <a:solidFill>
          <a:srgbClr val="184A86"/>
        </a:solidFill>
        <a:effectLst/>
      </p:bgPr>
    </p:bg>
    <p:spTree>
      <p:nvGrpSpPr>
        <p:cNvPr id="1" name=""/>
        <p:cNvGrpSpPr/>
        <p:nvPr/>
      </p:nvGrpSpPr>
      <p:grpSpPr>
        <a:xfrm>
          <a:off x="0" y="0"/>
          <a:ext cx="0" cy="0"/>
          <a:chOff x="0" y="0"/>
          <a:chExt cx="0" cy="0"/>
        </a:xfrm>
      </p:grpSpPr>
      <p:sp>
        <p:nvSpPr>
          <p:cNvPr id="74" name="Rectangle"/>
          <p:cNvSpPr/>
          <p:nvPr/>
        </p:nvSpPr>
        <p:spPr>
          <a:xfrm>
            <a:off x="1469360" y="0"/>
            <a:ext cx="3430768" cy="539316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80" name="Square"/>
          <p:cNvSpPr/>
          <p:nvPr/>
        </p:nvSpPr>
        <p:spPr>
          <a:xfrm>
            <a:off x="861107" y="5390896"/>
            <a:ext cx="607299" cy="607299"/>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81" name="Rectangle"/>
          <p:cNvSpPr/>
          <p:nvPr/>
        </p:nvSpPr>
        <p:spPr>
          <a:xfrm>
            <a:off x="576067" y="5108797"/>
            <a:ext cx="286654" cy="282073"/>
          </a:xfrm>
          <a:prstGeom prst="rect">
            <a:avLst/>
          </a:prstGeom>
          <a:solidFill>
            <a:srgbClr val="00C7FD"/>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82" name="Square"/>
          <p:cNvSpPr/>
          <p:nvPr/>
        </p:nvSpPr>
        <p:spPr>
          <a:xfrm>
            <a:off x="861107" y="4952474"/>
            <a:ext cx="157461" cy="15746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31" name="Title Text">
            <a:extLst>
              <a:ext uri="{FF2B5EF4-FFF2-40B4-BE49-F238E27FC236}">
                <a16:creationId xmlns:a16="http://schemas.microsoft.com/office/drawing/2014/main" id="{89FD31ED-4225-F549-987B-028F84979F81}"/>
              </a:ext>
            </a:extLst>
          </p:cNvPr>
          <p:cNvSpPr txBox="1">
            <a:spLocks noGrp="1"/>
          </p:cNvSpPr>
          <p:nvPr>
            <p:ph type="title" hasCustomPrompt="1"/>
          </p:nvPr>
        </p:nvSpPr>
        <p:spPr>
          <a:xfrm>
            <a:off x="1895475" y="3585279"/>
            <a:ext cx="10972801" cy="10918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7500">
                <a:solidFill>
                  <a:schemeClr val="bg1"/>
                </a:solidFill>
              </a:defRPr>
            </a:lvl1pPr>
          </a:lstStyle>
          <a:p>
            <a:r>
              <a:rPr lang="en-US" dirty="0"/>
              <a:t>75 </a:t>
            </a:r>
            <a:r>
              <a:rPr lang="en-US" dirty="0" err="1"/>
              <a:t>pt</a:t>
            </a:r>
            <a:r>
              <a:rPr lang="en-US" dirty="0"/>
              <a:t> Intel Clear Light</a:t>
            </a:r>
            <a:endParaRPr dirty="0"/>
          </a:p>
        </p:txBody>
      </p:sp>
      <p:sp>
        <p:nvSpPr>
          <p:cNvPr id="17" name="Text Placeholder 2">
            <a:extLst>
              <a:ext uri="{FF2B5EF4-FFF2-40B4-BE49-F238E27FC236}">
                <a16:creationId xmlns:a16="http://schemas.microsoft.com/office/drawing/2014/main" id="{75379059-B28C-483A-9CD1-B3EB81874AEC}"/>
              </a:ext>
            </a:extLst>
          </p:cNvPr>
          <p:cNvSpPr>
            <a:spLocks noGrp="1"/>
          </p:cNvSpPr>
          <p:nvPr>
            <p:ph type="body" sz="quarter" idx="25" hasCustomPrompt="1"/>
          </p:nvPr>
        </p:nvSpPr>
        <p:spPr>
          <a:xfrm>
            <a:off x="1895475" y="3182315"/>
            <a:ext cx="10296524" cy="304800"/>
          </a:xfrm>
        </p:spPr>
        <p:txBody>
          <a:bodyPr>
            <a:normAutofit/>
          </a:bodyPr>
          <a:lstStyle>
            <a:lvl1pPr marL="0" indent="0">
              <a:buNone/>
              <a:defRPr sz="1600" b="1" i="0">
                <a:solidFill>
                  <a:srgbClr val="00C7FD"/>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16pt Intel Clear Bold Intro:</a:t>
            </a:r>
          </a:p>
        </p:txBody>
      </p:sp>
      <p:sp>
        <p:nvSpPr>
          <p:cNvPr id="18" name="Text Placeholder 6">
            <a:extLst>
              <a:ext uri="{FF2B5EF4-FFF2-40B4-BE49-F238E27FC236}">
                <a16:creationId xmlns:a16="http://schemas.microsoft.com/office/drawing/2014/main" id="{BEFC1083-9176-4B55-B8AB-9F31A213ED26}"/>
              </a:ext>
            </a:extLst>
          </p:cNvPr>
          <p:cNvSpPr>
            <a:spLocks noGrp="1"/>
          </p:cNvSpPr>
          <p:nvPr>
            <p:ph type="body" sz="quarter" idx="27" hasCustomPrompt="1"/>
          </p:nvPr>
        </p:nvSpPr>
        <p:spPr>
          <a:xfrm>
            <a:off x="1908348" y="4778609"/>
            <a:ext cx="10283651" cy="326776"/>
          </a:xfrm>
        </p:spPr>
        <p:txBody>
          <a:bodyPr>
            <a:normAutofit/>
          </a:bodyPr>
          <a:lstStyle>
            <a:lvl1pPr marL="0" indent="0">
              <a:buNone/>
              <a:defRPr sz="1800" b="0" i="0">
                <a:solidFill>
                  <a:schemeClr val="bg1"/>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18pt Intel Clear Subhead, Date, Etc.</a:t>
            </a:r>
          </a:p>
        </p:txBody>
      </p:sp>
      <p:grpSp>
        <p:nvGrpSpPr>
          <p:cNvPr id="9" name="Group 8">
            <a:extLst>
              <a:ext uri="{FF2B5EF4-FFF2-40B4-BE49-F238E27FC236}">
                <a16:creationId xmlns:a16="http://schemas.microsoft.com/office/drawing/2014/main" id="{698DF977-78B3-4C00-9E43-1223CD667932}"/>
              </a:ext>
            </a:extLst>
          </p:cNvPr>
          <p:cNvGrpSpPr/>
          <p:nvPr/>
        </p:nvGrpSpPr>
        <p:grpSpPr>
          <a:xfrm>
            <a:off x="1468406" y="5995719"/>
            <a:ext cx="1059754" cy="396801"/>
            <a:chOff x="1314450" y="6391094"/>
            <a:chExt cx="1123377" cy="420623"/>
          </a:xfrm>
        </p:grpSpPr>
        <p:sp>
          <p:nvSpPr>
            <p:cNvPr id="5" name="Freeform: Shape 4">
              <a:extLst>
                <a:ext uri="{FF2B5EF4-FFF2-40B4-BE49-F238E27FC236}">
                  <a16:creationId xmlns:a16="http://schemas.microsoft.com/office/drawing/2014/main" id="{78F73C8D-05B1-4270-85FA-B1FD37A25A06}"/>
                </a:ext>
              </a:extLst>
            </p:cNvPr>
            <p:cNvSpPr/>
            <p:nvPr/>
          </p:nvSpPr>
          <p:spPr>
            <a:xfrm>
              <a:off x="1314450" y="6396809"/>
              <a:ext cx="78581" cy="78581"/>
            </a:xfrm>
            <a:custGeom>
              <a:avLst/>
              <a:gdLst>
                <a:gd name="connsiteX0" fmla="*/ 0 w 78581"/>
                <a:gd name="connsiteY0" fmla="*/ 0 h 78581"/>
                <a:gd name="connsiteX1" fmla="*/ 78581 w 78581"/>
                <a:gd name="connsiteY1" fmla="*/ 0 h 78581"/>
                <a:gd name="connsiteX2" fmla="*/ 78581 w 78581"/>
                <a:gd name="connsiteY2" fmla="*/ 78581 h 78581"/>
                <a:gd name="connsiteX3" fmla="*/ 0 w 78581"/>
                <a:gd name="connsiteY3" fmla="*/ 78581 h 78581"/>
              </a:gdLst>
              <a:ahLst/>
              <a:cxnLst>
                <a:cxn ang="0">
                  <a:pos x="connsiteX0" y="connsiteY0"/>
                </a:cxn>
                <a:cxn ang="0">
                  <a:pos x="connsiteX1" y="connsiteY1"/>
                </a:cxn>
                <a:cxn ang="0">
                  <a:pos x="connsiteX2" y="connsiteY2"/>
                </a:cxn>
                <a:cxn ang="0">
                  <a:pos x="connsiteX3" y="connsiteY3"/>
                </a:cxn>
              </a:cxnLst>
              <a:rect l="l" t="t" r="r" b="b"/>
              <a:pathLst>
                <a:path w="78581" h="78581">
                  <a:moveTo>
                    <a:pt x="0" y="0"/>
                  </a:moveTo>
                  <a:lnTo>
                    <a:pt x="78581" y="0"/>
                  </a:lnTo>
                  <a:lnTo>
                    <a:pt x="78581" y="78581"/>
                  </a:lnTo>
                  <a:lnTo>
                    <a:pt x="0" y="78581"/>
                  </a:lnTo>
                  <a:close/>
                </a:path>
              </a:pathLst>
            </a:custGeom>
            <a:solidFill>
              <a:srgbClr val="00B2E3"/>
            </a:solidFill>
            <a:ln w="9525" cap="flat">
              <a:noFill/>
              <a:prstDash val="solid"/>
              <a:miter/>
            </a:ln>
          </p:spPr>
          <p:txBody>
            <a:bodyPr rtlCol="0" anchor="ctr"/>
            <a:lstStyle/>
            <a:p>
              <a:endParaRPr lang="en-US"/>
            </a:p>
          </p:txBody>
        </p:sp>
        <p:sp>
          <p:nvSpPr>
            <p:cNvPr id="6" name="Freeform: Shape 5">
              <a:extLst>
                <a:ext uri="{FF2B5EF4-FFF2-40B4-BE49-F238E27FC236}">
                  <a16:creationId xmlns:a16="http://schemas.microsoft.com/office/drawing/2014/main" id="{FC6580CA-6E37-4F04-8FAD-D6491FEE8CE6}"/>
                </a:ext>
              </a:extLst>
            </p:cNvPr>
            <p:cNvSpPr/>
            <p:nvPr/>
          </p:nvSpPr>
          <p:spPr>
            <a:xfrm>
              <a:off x="1316545" y="6391094"/>
              <a:ext cx="995171" cy="420623"/>
            </a:xfrm>
            <a:custGeom>
              <a:avLst/>
              <a:gdLst>
                <a:gd name="connsiteX0" fmla="*/ 74486 w 995171"/>
                <a:gd name="connsiteY0" fmla="*/ 131921 h 420623"/>
                <a:gd name="connsiteX1" fmla="*/ 0 w 995171"/>
                <a:gd name="connsiteY1" fmla="*/ 131921 h 420623"/>
                <a:gd name="connsiteX2" fmla="*/ 0 w 995171"/>
                <a:gd name="connsiteY2" fmla="*/ 414719 h 420623"/>
                <a:gd name="connsiteX3" fmla="*/ 74486 w 995171"/>
                <a:gd name="connsiteY3" fmla="*/ 414719 h 420623"/>
                <a:gd name="connsiteX4" fmla="*/ 74486 w 995171"/>
                <a:gd name="connsiteY4" fmla="*/ 131921 h 420623"/>
                <a:gd name="connsiteX5" fmla="*/ 568262 w 995171"/>
                <a:gd name="connsiteY5" fmla="*/ 417576 h 420623"/>
                <a:gd name="connsiteX6" fmla="*/ 568262 w 995171"/>
                <a:gd name="connsiteY6" fmla="*/ 348234 h 420623"/>
                <a:gd name="connsiteX7" fmla="*/ 541306 w 995171"/>
                <a:gd name="connsiteY7" fmla="*/ 346520 h 420623"/>
                <a:gd name="connsiteX8" fmla="*/ 523780 w 995171"/>
                <a:gd name="connsiteY8" fmla="*/ 338804 h 420623"/>
                <a:gd name="connsiteX9" fmla="*/ 516065 w 995171"/>
                <a:gd name="connsiteY9" fmla="*/ 321945 h 420623"/>
                <a:gd name="connsiteX10" fmla="*/ 514350 w 995171"/>
                <a:gd name="connsiteY10" fmla="*/ 294608 h 420623"/>
                <a:gd name="connsiteX11" fmla="*/ 514350 w 995171"/>
                <a:gd name="connsiteY11" fmla="*/ 195644 h 420623"/>
                <a:gd name="connsiteX12" fmla="*/ 568262 w 995171"/>
                <a:gd name="connsiteY12" fmla="*/ 195644 h 420623"/>
                <a:gd name="connsiteX13" fmla="*/ 568262 w 995171"/>
                <a:gd name="connsiteY13" fmla="*/ 131921 h 420623"/>
                <a:gd name="connsiteX14" fmla="*/ 514350 w 995171"/>
                <a:gd name="connsiteY14" fmla="*/ 131921 h 420623"/>
                <a:gd name="connsiteX15" fmla="*/ 514350 w 995171"/>
                <a:gd name="connsiteY15" fmla="*/ 21812 h 420623"/>
                <a:gd name="connsiteX16" fmla="*/ 439865 w 995171"/>
                <a:gd name="connsiteY16" fmla="*/ 21812 h 420623"/>
                <a:gd name="connsiteX17" fmla="*/ 439865 w 995171"/>
                <a:gd name="connsiteY17" fmla="*/ 295180 h 420623"/>
                <a:gd name="connsiteX18" fmla="*/ 445865 w 995171"/>
                <a:gd name="connsiteY18" fmla="*/ 353473 h 420623"/>
                <a:gd name="connsiteX19" fmla="*/ 465677 w 995171"/>
                <a:gd name="connsiteY19" fmla="*/ 391001 h 420623"/>
                <a:gd name="connsiteX20" fmla="*/ 502063 w 995171"/>
                <a:gd name="connsiteY20" fmla="*/ 411385 h 420623"/>
                <a:gd name="connsiteX21" fmla="*/ 558927 w 995171"/>
                <a:gd name="connsiteY21" fmla="*/ 417671 h 420623"/>
                <a:gd name="connsiteX22" fmla="*/ 568262 w 995171"/>
                <a:gd name="connsiteY22" fmla="*/ 417671 h 420623"/>
                <a:gd name="connsiteX23" fmla="*/ 995172 w 995171"/>
                <a:gd name="connsiteY23" fmla="*/ 0 h 420623"/>
                <a:gd name="connsiteX24" fmla="*/ 920687 w 995171"/>
                <a:gd name="connsiteY24" fmla="*/ 0 h 420623"/>
                <a:gd name="connsiteX25" fmla="*/ 920687 w 995171"/>
                <a:gd name="connsiteY25" fmla="*/ 414719 h 420623"/>
                <a:gd name="connsiteX26" fmla="*/ 995172 w 995171"/>
                <a:gd name="connsiteY26" fmla="*/ 414719 h 420623"/>
                <a:gd name="connsiteX27" fmla="*/ 995172 w 995171"/>
                <a:gd name="connsiteY27" fmla="*/ 0 h 420623"/>
                <a:gd name="connsiteX28" fmla="*/ 367951 w 995171"/>
                <a:gd name="connsiteY28" fmla="*/ 159830 h 420623"/>
                <a:gd name="connsiteX29" fmla="*/ 281273 w 995171"/>
                <a:gd name="connsiteY29" fmla="*/ 126206 h 420623"/>
                <a:gd name="connsiteX30" fmla="*/ 232410 w 995171"/>
                <a:gd name="connsiteY30" fmla="*/ 137065 h 420623"/>
                <a:gd name="connsiteX31" fmla="*/ 195358 w 995171"/>
                <a:gd name="connsiteY31" fmla="*/ 167259 h 420623"/>
                <a:gd name="connsiteX32" fmla="*/ 191262 w 995171"/>
                <a:gd name="connsiteY32" fmla="*/ 172498 h 420623"/>
                <a:gd name="connsiteX33" fmla="*/ 191262 w 995171"/>
                <a:gd name="connsiteY33" fmla="*/ 167831 h 420623"/>
                <a:gd name="connsiteX34" fmla="*/ 191262 w 995171"/>
                <a:gd name="connsiteY34" fmla="*/ 132017 h 420623"/>
                <a:gd name="connsiteX35" fmla="*/ 117920 w 995171"/>
                <a:gd name="connsiteY35" fmla="*/ 132017 h 420623"/>
                <a:gd name="connsiteX36" fmla="*/ 117920 w 995171"/>
                <a:gd name="connsiteY36" fmla="*/ 414814 h 420623"/>
                <a:gd name="connsiteX37" fmla="*/ 191929 w 995171"/>
                <a:gd name="connsiteY37" fmla="*/ 414814 h 420623"/>
                <a:gd name="connsiteX38" fmla="*/ 191929 w 995171"/>
                <a:gd name="connsiteY38" fmla="*/ 264128 h 420623"/>
                <a:gd name="connsiteX39" fmla="*/ 192024 w 995171"/>
                <a:gd name="connsiteY39" fmla="*/ 274606 h 420623"/>
                <a:gd name="connsiteX40" fmla="*/ 192119 w 995171"/>
                <a:gd name="connsiteY40" fmla="*/ 269558 h 420623"/>
                <a:gd name="connsiteX41" fmla="*/ 211741 w 995171"/>
                <a:gd name="connsiteY41" fmla="*/ 210884 h 420623"/>
                <a:gd name="connsiteX42" fmla="*/ 258985 w 995171"/>
                <a:gd name="connsiteY42" fmla="*/ 190786 h 420623"/>
                <a:gd name="connsiteX43" fmla="*/ 307753 w 995171"/>
                <a:gd name="connsiteY43" fmla="*/ 210407 h 420623"/>
                <a:gd name="connsiteX44" fmla="*/ 323945 w 995171"/>
                <a:gd name="connsiteY44" fmla="*/ 264605 h 420623"/>
                <a:gd name="connsiteX45" fmla="*/ 323945 w 995171"/>
                <a:gd name="connsiteY45" fmla="*/ 264605 h 420623"/>
                <a:gd name="connsiteX46" fmla="*/ 323945 w 995171"/>
                <a:gd name="connsiteY46" fmla="*/ 265176 h 420623"/>
                <a:gd name="connsiteX47" fmla="*/ 323945 w 995171"/>
                <a:gd name="connsiteY47" fmla="*/ 265271 h 420623"/>
                <a:gd name="connsiteX48" fmla="*/ 323945 w 995171"/>
                <a:gd name="connsiteY48" fmla="*/ 414814 h 420623"/>
                <a:gd name="connsiteX49" fmla="*/ 399098 w 995171"/>
                <a:gd name="connsiteY49" fmla="*/ 414814 h 420623"/>
                <a:gd name="connsiteX50" fmla="*/ 399098 w 995171"/>
                <a:gd name="connsiteY50" fmla="*/ 254222 h 420623"/>
                <a:gd name="connsiteX51" fmla="*/ 367951 w 995171"/>
                <a:gd name="connsiteY51" fmla="*/ 159830 h 420623"/>
                <a:gd name="connsiteX52" fmla="*/ 881825 w 995171"/>
                <a:gd name="connsiteY52" fmla="*/ 272796 h 420623"/>
                <a:gd name="connsiteX53" fmla="*/ 871061 w 995171"/>
                <a:gd name="connsiteY53" fmla="*/ 215646 h 420623"/>
                <a:gd name="connsiteX54" fmla="*/ 841057 w 995171"/>
                <a:gd name="connsiteY54" fmla="*/ 168974 h 420623"/>
                <a:gd name="connsiteX55" fmla="*/ 794957 w 995171"/>
                <a:gd name="connsiteY55" fmla="*/ 137636 h 420623"/>
                <a:gd name="connsiteX56" fmla="*/ 735806 w 995171"/>
                <a:gd name="connsiteY56" fmla="*/ 126302 h 420623"/>
                <a:gd name="connsiteX57" fmla="*/ 678371 w 995171"/>
                <a:gd name="connsiteY57" fmla="*/ 137922 h 420623"/>
                <a:gd name="connsiteX58" fmla="*/ 631698 w 995171"/>
                <a:gd name="connsiteY58" fmla="*/ 169355 h 420623"/>
                <a:gd name="connsiteX59" fmla="*/ 600266 w 995171"/>
                <a:gd name="connsiteY59" fmla="*/ 216027 h 420623"/>
                <a:gd name="connsiteX60" fmla="*/ 588645 w 995171"/>
                <a:gd name="connsiteY60" fmla="*/ 273463 h 420623"/>
                <a:gd name="connsiteX61" fmla="*/ 599694 w 995171"/>
                <a:gd name="connsiteY61" fmla="*/ 330899 h 420623"/>
                <a:gd name="connsiteX62" fmla="*/ 630269 w 995171"/>
                <a:gd name="connsiteY62" fmla="*/ 377571 h 420623"/>
                <a:gd name="connsiteX63" fmla="*/ 677513 w 995171"/>
                <a:gd name="connsiteY63" fmla="*/ 409004 h 420623"/>
                <a:gd name="connsiteX64" fmla="*/ 738092 w 995171"/>
                <a:gd name="connsiteY64" fmla="*/ 420624 h 420623"/>
                <a:gd name="connsiteX65" fmla="*/ 863918 w 995171"/>
                <a:gd name="connsiteY65" fmla="*/ 365093 h 420623"/>
                <a:gd name="connsiteX66" fmla="*/ 810292 w 995171"/>
                <a:gd name="connsiteY66" fmla="*/ 324231 h 420623"/>
                <a:gd name="connsiteX67" fmla="*/ 738664 w 995171"/>
                <a:gd name="connsiteY67" fmla="*/ 355854 h 420623"/>
                <a:gd name="connsiteX68" fmla="*/ 687229 w 995171"/>
                <a:gd name="connsiteY68" fmla="*/ 341376 h 420623"/>
                <a:gd name="connsiteX69" fmla="*/ 660368 w 995171"/>
                <a:gd name="connsiteY69" fmla="*/ 302133 h 420623"/>
                <a:gd name="connsiteX70" fmla="*/ 659606 w 995171"/>
                <a:gd name="connsiteY70" fmla="*/ 299466 h 420623"/>
                <a:gd name="connsiteX71" fmla="*/ 881825 w 995171"/>
                <a:gd name="connsiteY71" fmla="*/ 299466 h 420623"/>
                <a:gd name="connsiteX72" fmla="*/ 881825 w 995171"/>
                <a:gd name="connsiteY72" fmla="*/ 272796 h 420623"/>
                <a:gd name="connsiteX73" fmla="*/ 660368 w 995171"/>
                <a:gd name="connsiteY73" fmla="*/ 246793 h 420623"/>
                <a:gd name="connsiteX74" fmla="*/ 735330 w 995171"/>
                <a:gd name="connsiteY74" fmla="*/ 189929 h 420623"/>
                <a:gd name="connsiteX75" fmla="*/ 810387 w 995171"/>
                <a:gd name="connsiteY75" fmla="*/ 246698 h 420623"/>
                <a:gd name="connsiteX76" fmla="*/ 660368 w 995171"/>
                <a:gd name="connsiteY76" fmla="*/ 246793 h 42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995171" h="420623">
                  <a:moveTo>
                    <a:pt x="74486" y="131921"/>
                  </a:moveTo>
                  <a:lnTo>
                    <a:pt x="0" y="131921"/>
                  </a:lnTo>
                  <a:lnTo>
                    <a:pt x="0" y="414719"/>
                  </a:lnTo>
                  <a:lnTo>
                    <a:pt x="74486" y="414719"/>
                  </a:lnTo>
                  <a:lnTo>
                    <a:pt x="74486" y="131921"/>
                  </a:lnTo>
                  <a:close/>
                  <a:moveTo>
                    <a:pt x="568262" y="417576"/>
                  </a:moveTo>
                  <a:lnTo>
                    <a:pt x="568262" y="348234"/>
                  </a:lnTo>
                  <a:cubicBezTo>
                    <a:pt x="557308" y="348139"/>
                    <a:pt x="548259" y="347567"/>
                    <a:pt x="541306" y="346520"/>
                  </a:cubicBezTo>
                  <a:cubicBezTo>
                    <a:pt x="533591" y="345281"/>
                    <a:pt x="527685" y="342710"/>
                    <a:pt x="523780" y="338804"/>
                  </a:cubicBezTo>
                  <a:cubicBezTo>
                    <a:pt x="519875" y="334899"/>
                    <a:pt x="517303" y="329184"/>
                    <a:pt x="516065" y="321945"/>
                  </a:cubicBezTo>
                  <a:cubicBezTo>
                    <a:pt x="514922" y="314992"/>
                    <a:pt x="514350" y="305753"/>
                    <a:pt x="514350" y="294608"/>
                  </a:cubicBezTo>
                  <a:lnTo>
                    <a:pt x="514350" y="195644"/>
                  </a:lnTo>
                  <a:lnTo>
                    <a:pt x="568262" y="195644"/>
                  </a:lnTo>
                  <a:lnTo>
                    <a:pt x="568262" y="131921"/>
                  </a:lnTo>
                  <a:lnTo>
                    <a:pt x="514350" y="131921"/>
                  </a:lnTo>
                  <a:lnTo>
                    <a:pt x="514350" y="21812"/>
                  </a:lnTo>
                  <a:lnTo>
                    <a:pt x="439865" y="21812"/>
                  </a:lnTo>
                  <a:lnTo>
                    <a:pt x="439865" y="295180"/>
                  </a:lnTo>
                  <a:cubicBezTo>
                    <a:pt x="439865" y="318230"/>
                    <a:pt x="441865" y="337852"/>
                    <a:pt x="445865" y="353473"/>
                  </a:cubicBezTo>
                  <a:cubicBezTo>
                    <a:pt x="449771" y="368903"/>
                    <a:pt x="456438" y="381572"/>
                    <a:pt x="465677" y="391001"/>
                  </a:cubicBezTo>
                  <a:cubicBezTo>
                    <a:pt x="474917" y="400431"/>
                    <a:pt x="487204" y="407289"/>
                    <a:pt x="502063" y="411385"/>
                  </a:cubicBezTo>
                  <a:cubicBezTo>
                    <a:pt x="517112" y="415481"/>
                    <a:pt x="536258" y="417671"/>
                    <a:pt x="558927" y="417671"/>
                  </a:cubicBezTo>
                  <a:lnTo>
                    <a:pt x="568262" y="417671"/>
                  </a:lnTo>
                  <a:close/>
                  <a:moveTo>
                    <a:pt x="995172" y="0"/>
                  </a:moveTo>
                  <a:lnTo>
                    <a:pt x="920687" y="0"/>
                  </a:lnTo>
                  <a:lnTo>
                    <a:pt x="920687" y="414719"/>
                  </a:lnTo>
                  <a:lnTo>
                    <a:pt x="995172" y="414719"/>
                  </a:lnTo>
                  <a:lnTo>
                    <a:pt x="995172" y="0"/>
                  </a:lnTo>
                  <a:close/>
                  <a:moveTo>
                    <a:pt x="367951" y="159830"/>
                  </a:moveTo>
                  <a:cubicBezTo>
                    <a:pt x="347282" y="137541"/>
                    <a:pt x="318135" y="126206"/>
                    <a:pt x="281273" y="126206"/>
                  </a:cubicBezTo>
                  <a:cubicBezTo>
                    <a:pt x="263462" y="126206"/>
                    <a:pt x="247079" y="129921"/>
                    <a:pt x="232410" y="137065"/>
                  </a:cubicBezTo>
                  <a:cubicBezTo>
                    <a:pt x="217742" y="144304"/>
                    <a:pt x="205264" y="154496"/>
                    <a:pt x="195358" y="167259"/>
                  </a:cubicBezTo>
                  <a:lnTo>
                    <a:pt x="191262" y="172498"/>
                  </a:lnTo>
                  <a:lnTo>
                    <a:pt x="191262" y="167831"/>
                  </a:lnTo>
                  <a:lnTo>
                    <a:pt x="191262" y="132017"/>
                  </a:lnTo>
                  <a:lnTo>
                    <a:pt x="117920" y="132017"/>
                  </a:lnTo>
                  <a:lnTo>
                    <a:pt x="117920" y="414814"/>
                  </a:lnTo>
                  <a:lnTo>
                    <a:pt x="191929" y="414814"/>
                  </a:lnTo>
                  <a:lnTo>
                    <a:pt x="191929" y="264128"/>
                  </a:lnTo>
                  <a:lnTo>
                    <a:pt x="192024" y="274606"/>
                  </a:lnTo>
                  <a:cubicBezTo>
                    <a:pt x="192024" y="272891"/>
                    <a:pt x="192024" y="271177"/>
                    <a:pt x="192119" y="269558"/>
                  </a:cubicBezTo>
                  <a:cubicBezTo>
                    <a:pt x="192881" y="243173"/>
                    <a:pt x="199454" y="223456"/>
                    <a:pt x="211741" y="210884"/>
                  </a:cubicBezTo>
                  <a:cubicBezTo>
                    <a:pt x="224790" y="197549"/>
                    <a:pt x="240697" y="190786"/>
                    <a:pt x="258985" y="190786"/>
                  </a:cubicBezTo>
                  <a:cubicBezTo>
                    <a:pt x="280511" y="190786"/>
                    <a:pt x="296894" y="197358"/>
                    <a:pt x="307753" y="210407"/>
                  </a:cubicBezTo>
                  <a:cubicBezTo>
                    <a:pt x="318421" y="223171"/>
                    <a:pt x="323850" y="241364"/>
                    <a:pt x="323945" y="264605"/>
                  </a:cubicBezTo>
                  <a:lnTo>
                    <a:pt x="323945" y="264605"/>
                  </a:lnTo>
                  <a:lnTo>
                    <a:pt x="323945" y="265176"/>
                  </a:lnTo>
                  <a:lnTo>
                    <a:pt x="323945" y="265271"/>
                  </a:lnTo>
                  <a:lnTo>
                    <a:pt x="323945" y="414814"/>
                  </a:lnTo>
                  <a:lnTo>
                    <a:pt x="399098" y="414814"/>
                  </a:lnTo>
                  <a:lnTo>
                    <a:pt x="399098" y="254222"/>
                  </a:lnTo>
                  <a:cubicBezTo>
                    <a:pt x="399193" y="213931"/>
                    <a:pt x="388620" y="182118"/>
                    <a:pt x="367951" y="159830"/>
                  </a:cubicBezTo>
                  <a:moveTo>
                    <a:pt x="881825" y="272796"/>
                  </a:moveTo>
                  <a:cubicBezTo>
                    <a:pt x="881825" y="252508"/>
                    <a:pt x="878205" y="233267"/>
                    <a:pt x="871061" y="215646"/>
                  </a:cubicBezTo>
                  <a:cubicBezTo>
                    <a:pt x="863918" y="198025"/>
                    <a:pt x="853821" y="182309"/>
                    <a:pt x="841057" y="168974"/>
                  </a:cubicBezTo>
                  <a:cubicBezTo>
                    <a:pt x="828294" y="155639"/>
                    <a:pt x="812768" y="145066"/>
                    <a:pt x="794957" y="137636"/>
                  </a:cubicBezTo>
                  <a:cubicBezTo>
                    <a:pt x="777145" y="130112"/>
                    <a:pt x="757238" y="126302"/>
                    <a:pt x="735806" y="126302"/>
                  </a:cubicBezTo>
                  <a:cubicBezTo>
                    <a:pt x="715518" y="126302"/>
                    <a:pt x="696182" y="130207"/>
                    <a:pt x="678371" y="137922"/>
                  </a:cubicBezTo>
                  <a:cubicBezTo>
                    <a:pt x="660559" y="145637"/>
                    <a:pt x="644843" y="156210"/>
                    <a:pt x="631698" y="169355"/>
                  </a:cubicBezTo>
                  <a:cubicBezTo>
                    <a:pt x="618554" y="182499"/>
                    <a:pt x="607981" y="198215"/>
                    <a:pt x="600266" y="216027"/>
                  </a:cubicBezTo>
                  <a:cubicBezTo>
                    <a:pt x="592550" y="233839"/>
                    <a:pt x="588645" y="253175"/>
                    <a:pt x="588645" y="273463"/>
                  </a:cubicBezTo>
                  <a:cubicBezTo>
                    <a:pt x="588645" y="293751"/>
                    <a:pt x="592360" y="313087"/>
                    <a:pt x="599694" y="330899"/>
                  </a:cubicBezTo>
                  <a:cubicBezTo>
                    <a:pt x="607028" y="348710"/>
                    <a:pt x="617315" y="364426"/>
                    <a:pt x="630269" y="377571"/>
                  </a:cubicBezTo>
                  <a:cubicBezTo>
                    <a:pt x="643223" y="390716"/>
                    <a:pt x="659130" y="401288"/>
                    <a:pt x="677513" y="409004"/>
                  </a:cubicBezTo>
                  <a:cubicBezTo>
                    <a:pt x="695897" y="416719"/>
                    <a:pt x="716280" y="420624"/>
                    <a:pt x="738092" y="420624"/>
                  </a:cubicBezTo>
                  <a:cubicBezTo>
                    <a:pt x="801148" y="420624"/>
                    <a:pt x="840391" y="391954"/>
                    <a:pt x="863918" y="365093"/>
                  </a:cubicBezTo>
                  <a:lnTo>
                    <a:pt x="810292" y="324231"/>
                  </a:lnTo>
                  <a:cubicBezTo>
                    <a:pt x="798957" y="337661"/>
                    <a:pt x="772192" y="355854"/>
                    <a:pt x="738664" y="355854"/>
                  </a:cubicBezTo>
                  <a:cubicBezTo>
                    <a:pt x="717614" y="355854"/>
                    <a:pt x="700373" y="350996"/>
                    <a:pt x="687229" y="341376"/>
                  </a:cubicBezTo>
                  <a:cubicBezTo>
                    <a:pt x="674084" y="331756"/>
                    <a:pt x="665036" y="318611"/>
                    <a:pt x="660368" y="302133"/>
                  </a:cubicBezTo>
                  <a:lnTo>
                    <a:pt x="659606" y="299466"/>
                  </a:lnTo>
                  <a:lnTo>
                    <a:pt x="881825" y="299466"/>
                  </a:lnTo>
                  <a:lnTo>
                    <a:pt x="881825" y="272796"/>
                  </a:lnTo>
                  <a:close/>
                  <a:moveTo>
                    <a:pt x="660368" y="246793"/>
                  </a:moveTo>
                  <a:cubicBezTo>
                    <a:pt x="660368" y="226124"/>
                    <a:pt x="684086" y="189929"/>
                    <a:pt x="735330" y="189929"/>
                  </a:cubicBezTo>
                  <a:cubicBezTo>
                    <a:pt x="786575" y="189929"/>
                    <a:pt x="810387" y="226028"/>
                    <a:pt x="810387" y="246698"/>
                  </a:cubicBezTo>
                  <a:lnTo>
                    <a:pt x="660368" y="246793"/>
                  </a:lnTo>
                  <a:close/>
                </a:path>
              </a:pathLst>
            </a:custGeom>
            <a:solidFill>
              <a:srgbClr val="FFFFFF"/>
            </a:solidFill>
            <a:ln w="9525" cap="flat">
              <a:noFill/>
              <a:prstDash val="solid"/>
              <a:miter/>
            </a:ln>
          </p:spPr>
          <p:txBody>
            <a:bodyPr rtlCol="0" anchor="ctr"/>
            <a:lstStyle/>
            <a:p>
              <a:endParaRPr lang="en-US"/>
            </a:p>
          </p:txBody>
        </p:sp>
        <p:sp>
          <p:nvSpPr>
            <p:cNvPr id="7" name="Freeform: Shape 6">
              <a:extLst>
                <a:ext uri="{FF2B5EF4-FFF2-40B4-BE49-F238E27FC236}">
                  <a16:creationId xmlns:a16="http://schemas.microsoft.com/office/drawing/2014/main" id="{1C614C49-972F-498A-9654-844CECF9AF64}"/>
                </a:ext>
              </a:extLst>
            </p:cNvPr>
            <p:cNvSpPr/>
            <p:nvPr/>
          </p:nvSpPr>
          <p:spPr>
            <a:xfrm>
              <a:off x="2358770" y="6728469"/>
              <a:ext cx="79057" cy="79057"/>
            </a:xfrm>
            <a:custGeom>
              <a:avLst/>
              <a:gdLst>
                <a:gd name="connsiteX0" fmla="*/ 39529 w 79057"/>
                <a:gd name="connsiteY0" fmla="*/ 5620 h 79057"/>
                <a:gd name="connsiteX1" fmla="*/ 73438 w 79057"/>
                <a:gd name="connsiteY1" fmla="*/ 39529 h 79057"/>
                <a:gd name="connsiteX2" fmla="*/ 39529 w 79057"/>
                <a:gd name="connsiteY2" fmla="*/ 73438 h 79057"/>
                <a:gd name="connsiteX3" fmla="*/ 5620 w 79057"/>
                <a:gd name="connsiteY3" fmla="*/ 39529 h 79057"/>
                <a:gd name="connsiteX4" fmla="*/ 39529 w 79057"/>
                <a:gd name="connsiteY4" fmla="*/ 5620 h 79057"/>
                <a:gd name="connsiteX5" fmla="*/ 39529 w 79057"/>
                <a:gd name="connsiteY5" fmla="*/ 0 h 79057"/>
                <a:gd name="connsiteX6" fmla="*/ 0 w 79057"/>
                <a:gd name="connsiteY6" fmla="*/ 39529 h 79057"/>
                <a:gd name="connsiteX7" fmla="*/ 39529 w 79057"/>
                <a:gd name="connsiteY7" fmla="*/ 79058 h 79057"/>
                <a:gd name="connsiteX8" fmla="*/ 79058 w 79057"/>
                <a:gd name="connsiteY8" fmla="*/ 39529 h 79057"/>
                <a:gd name="connsiteX9" fmla="*/ 39529 w 79057"/>
                <a:gd name="connsiteY9" fmla="*/ 0 h 7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057" h="79057">
                  <a:moveTo>
                    <a:pt x="39529" y="5620"/>
                  </a:moveTo>
                  <a:cubicBezTo>
                    <a:pt x="58198" y="5620"/>
                    <a:pt x="73438" y="20860"/>
                    <a:pt x="73438" y="39529"/>
                  </a:cubicBezTo>
                  <a:cubicBezTo>
                    <a:pt x="73438" y="58198"/>
                    <a:pt x="58198" y="73438"/>
                    <a:pt x="39529" y="73438"/>
                  </a:cubicBezTo>
                  <a:cubicBezTo>
                    <a:pt x="20860" y="73438"/>
                    <a:pt x="5620" y="58198"/>
                    <a:pt x="5620" y="39529"/>
                  </a:cubicBezTo>
                  <a:cubicBezTo>
                    <a:pt x="5620" y="20860"/>
                    <a:pt x="20860" y="5620"/>
                    <a:pt x="39529" y="5620"/>
                  </a:cubicBezTo>
                  <a:moveTo>
                    <a:pt x="39529" y="0"/>
                  </a:moveTo>
                  <a:cubicBezTo>
                    <a:pt x="17717" y="0"/>
                    <a:pt x="0" y="17717"/>
                    <a:pt x="0" y="39529"/>
                  </a:cubicBezTo>
                  <a:cubicBezTo>
                    <a:pt x="0" y="61341"/>
                    <a:pt x="17717" y="79058"/>
                    <a:pt x="39529" y="79058"/>
                  </a:cubicBezTo>
                  <a:cubicBezTo>
                    <a:pt x="61341" y="79058"/>
                    <a:pt x="79058" y="61341"/>
                    <a:pt x="79058" y="39529"/>
                  </a:cubicBezTo>
                  <a:cubicBezTo>
                    <a:pt x="79058" y="17717"/>
                    <a:pt x="61341" y="0"/>
                    <a:pt x="39529" y="0"/>
                  </a:cubicBezTo>
                </a:path>
              </a:pathLst>
            </a:custGeom>
            <a:solidFill>
              <a:srgbClr val="FFFFFF"/>
            </a:solidFill>
            <a:ln w="9525" cap="flat">
              <a:noFill/>
              <a:prstDash val="solid"/>
              <a:miter/>
            </a:ln>
          </p:spPr>
          <p:txBody>
            <a:bodyPr rtlCol="0" anchor="ctr"/>
            <a:lstStyle/>
            <a:p>
              <a:endParaRPr lang="en-US"/>
            </a:p>
          </p:txBody>
        </p:sp>
        <p:sp>
          <p:nvSpPr>
            <p:cNvPr id="8" name="Freeform: Shape 7">
              <a:extLst>
                <a:ext uri="{FF2B5EF4-FFF2-40B4-BE49-F238E27FC236}">
                  <a16:creationId xmlns:a16="http://schemas.microsoft.com/office/drawing/2014/main" id="{922EBBE0-933B-4A65-BAAC-DC5972E3F9A4}"/>
                </a:ext>
              </a:extLst>
            </p:cNvPr>
            <p:cNvSpPr/>
            <p:nvPr/>
          </p:nvSpPr>
          <p:spPr>
            <a:xfrm>
              <a:off x="2384869" y="6748090"/>
              <a:ext cx="30765" cy="39528"/>
            </a:xfrm>
            <a:custGeom>
              <a:avLst/>
              <a:gdLst>
                <a:gd name="connsiteX0" fmla="*/ 16383 w 30765"/>
                <a:gd name="connsiteY0" fmla="*/ 95 h 39528"/>
                <a:gd name="connsiteX1" fmla="*/ 23051 w 30765"/>
                <a:gd name="connsiteY1" fmla="*/ 1715 h 39528"/>
                <a:gd name="connsiteX2" fmla="*/ 27718 w 30765"/>
                <a:gd name="connsiteY2" fmla="*/ 6191 h 39528"/>
                <a:gd name="connsiteX3" fmla="*/ 29337 w 30765"/>
                <a:gd name="connsiteY3" fmla="*/ 12478 h 39528"/>
                <a:gd name="connsiteX4" fmla="*/ 27146 w 30765"/>
                <a:gd name="connsiteY4" fmla="*/ 19622 h 39528"/>
                <a:gd name="connsiteX5" fmla="*/ 21812 w 30765"/>
                <a:gd name="connsiteY5" fmla="*/ 23717 h 39528"/>
                <a:gd name="connsiteX6" fmla="*/ 30766 w 30765"/>
                <a:gd name="connsiteY6" fmla="*/ 39529 h 39528"/>
                <a:gd name="connsiteX7" fmla="*/ 23717 w 30765"/>
                <a:gd name="connsiteY7" fmla="*/ 39529 h 39528"/>
                <a:gd name="connsiteX8" fmla="*/ 15526 w 30765"/>
                <a:gd name="connsiteY8" fmla="*/ 24860 h 39528"/>
                <a:gd name="connsiteX9" fmla="*/ 6191 w 30765"/>
                <a:gd name="connsiteY9" fmla="*/ 24860 h 39528"/>
                <a:gd name="connsiteX10" fmla="*/ 6191 w 30765"/>
                <a:gd name="connsiteY10" fmla="*/ 39529 h 39528"/>
                <a:gd name="connsiteX11" fmla="*/ 0 w 30765"/>
                <a:gd name="connsiteY11" fmla="*/ 39529 h 39528"/>
                <a:gd name="connsiteX12" fmla="*/ 0 w 30765"/>
                <a:gd name="connsiteY12" fmla="*/ 0 h 39528"/>
                <a:gd name="connsiteX13" fmla="*/ 16383 w 30765"/>
                <a:gd name="connsiteY13" fmla="*/ 0 h 39528"/>
                <a:gd name="connsiteX14" fmla="*/ 16383 w 30765"/>
                <a:gd name="connsiteY14" fmla="*/ 19336 h 39528"/>
                <a:gd name="connsiteX15" fmla="*/ 19907 w 30765"/>
                <a:gd name="connsiteY15" fmla="*/ 18478 h 39528"/>
                <a:gd name="connsiteX16" fmla="*/ 22289 w 30765"/>
                <a:gd name="connsiteY16" fmla="*/ 16097 h 39528"/>
                <a:gd name="connsiteX17" fmla="*/ 23146 w 30765"/>
                <a:gd name="connsiteY17" fmla="*/ 12573 h 39528"/>
                <a:gd name="connsiteX18" fmla="*/ 22289 w 30765"/>
                <a:gd name="connsiteY18" fmla="*/ 9049 h 39528"/>
                <a:gd name="connsiteX19" fmla="*/ 19907 w 30765"/>
                <a:gd name="connsiteY19" fmla="*/ 6668 h 39528"/>
                <a:gd name="connsiteX20" fmla="*/ 16383 w 30765"/>
                <a:gd name="connsiteY20" fmla="*/ 5810 h 39528"/>
                <a:gd name="connsiteX21" fmla="*/ 6191 w 30765"/>
                <a:gd name="connsiteY21" fmla="*/ 5810 h 39528"/>
                <a:gd name="connsiteX22" fmla="*/ 6191 w 30765"/>
                <a:gd name="connsiteY22" fmla="*/ 19336 h 39528"/>
                <a:gd name="connsiteX23" fmla="*/ 16383 w 30765"/>
                <a:gd name="connsiteY23" fmla="*/ 19336 h 39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765" h="39528">
                  <a:moveTo>
                    <a:pt x="16383" y="95"/>
                  </a:moveTo>
                  <a:cubicBezTo>
                    <a:pt x="18860" y="95"/>
                    <a:pt x="21050" y="667"/>
                    <a:pt x="23051" y="1715"/>
                  </a:cubicBezTo>
                  <a:cubicBezTo>
                    <a:pt x="25051" y="2762"/>
                    <a:pt x="26575" y="4286"/>
                    <a:pt x="27718" y="6191"/>
                  </a:cubicBezTo>
                  <a:cubicBezTo>
                    <a:pt x="28861" y="8096"/>
                    <a:pt x="29337" y="10192"/>
                    <a:pt x="29337" y="12478"/>
                  </a:cubicBezTo>
                  <a:cubicBezTo>
                    <a:pt x="29337" y="15335"/>
                    <a:pt x="28575" y="17717"/>
                    <a:pt x="27146" y="19622"/>
                  </a:cubicBezTo>
                  <a:cubicBezTo>
                    <a:pt x="25718" y="21527"/>
                    <a:pt x="23908" y="22860"/>
                    <a:pt x="21812" y="23717"/>
                  </a:cubicBezTo>
                  <a:lnTo>
                    <a:pt x="30766" y="39529"/>
                  </a:lnTo>
                  <a:lnTo>
                    <a:pt x="23717" y="39529"/>
                  </a:lnTo>
                  <a:lnTo>
                    <a:pt x="15526" y="24860"/>
                  </a:lnTo>
                  <a:lnTo>
                    <a:pt x="6191" y="24860"/>
                  </a:lnTo>
                  <a:lnTo>
                    <a:pt x="6191" y="39529"/>
                  </a:lnTo>
                  <a:lnTo>
                    <a:pt x="0" y="39529"/>
                  </a:lnTo>
                  <a:lnTo>
                    <a:pt x="0" y="0"/>
                  </a:lnTo>
                  <a:lnTo>
                    <a:pt x="16383" y="0"/>
                  </a:lnTo>
                  <a:close/>
                  <a:moveTo>
                    <a:pt x="16383" y="19336"/>
                  </a:moveTo>
                  <a:cubicBezTo>
                    <a:pt x="17717" y="19336"/>
                    <a:pt x="18860" y="19050"/>
                    <a:pt x="19907" y="18478"/>
                  </a:cubicBezTo>
                  <a:cubicBezTo>
                    <a:pt x="20955" y="17907"/>
                    <a:pt x="21717" y="17050"/>
                    <a:pt x="22289" y="16097"/>
                  </a:cubicBezTo>
                  <a:cubicBezTo>
                    <a:pt x="22860" y="15050"/>
                    <a:pt x="23146" y="13906"/>
                    <a:pt x="23146" y="12573"/>
                  </a:cubicBezTo>
                  <a:cubicBezTo>
                    <a:pt x="23146" y="11240"/>
                    <a:pt x="22860" y="10097"/>
                    <a:pt x="22289" y="9049"/>
                  </a:cubicBezTo>
                  <a:cubicBezTo>
                    <a:pt x="21717" y="8001"/>
                    <a:pt x="20860" y="7239"/>
                    <a:pt x="19907" y="6668"/>
                  </a:cubicBezTo>
                  <a:cubicBezTo>
                    <a:pt x="18860" y="6096"/>
                    <a:pt x="17717" y="5810"/>
                    <a:pt x="16383" y="5810"/>
                  </a:cubicBezTo>
                  <a:lnTo>
                    <a:pt x="6191" y="5810"/>
                  </a:lnTo>
                  <a:lnTo>
                    <a:pt x="6191" y="19336"/>
                  </a:lnTo>
                  <a:lnTo>
                    <a:pt x="16383" y="19336"/>
                  </a:ln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27284579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Sub, Content &amp; Picture">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B3C6455-4913-47BC-8232-AB0BABBA08C3}"/>
              </a:ext>
            </a:extLst>
          </p:cNvPr>
          <p:cNvSpPr>
            <a:spLocks noGrp="1"/>
          </p:cNvSpPr>
          <p:nvPr>
            <p:ph type="pic" sz="quarter" idx="30"/>
          </p:nvPr>
        </p:nvSpPr>
        <p:spPr>
          <a:xfrm>
            <a:off x="6615046" y="0"/>
            <a:ext cx="5129422" cy="6416167"/>
          </a:xfrm>
        </p:spPr>
        <p:txBody>
          <a:bodyPr/>
          <a:lstStyle/>
          <a:p>
            <a:r>
              <a:rPr lang="en-US"/>
              <a:t>Click icon to add picture</a:t>
            </a:r>
          </a:p>
        </p:txBody>
      </p:sp>
      <p:sp>
        <p:nvSpPr>
          <p:cNvPr id="23" name="Title Text">
            <a:extLst>
              <a:ext uri="{FF2B5EF4-FFF2-40B4-BE49-F238E27FC236}">
                <a16:creationId xmlns:a16="http://schemas.microsoft.com/office/drawing/2014/main" id="{FAEAC0A3-8438-1245-A28C-64BC26BFB231}"/>
              </a:ext>
            </a:extLst>
          </p:cNvPr>
          <p:cNvSpPr txBox="1">
            <a:spLocks noGrp="1"/>
          </p:cNvSpPr>
          <p:nvPr>
            <p:ph type="title" hasCustomPrompt="1"/>
          </p:nvPr>
        </p:nvSpPr>
        <p:spPr>
          <a:xfrm>
            <a:off x="571500" y="567227"/>
            <a:ext cx="5747107" cy="9458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11" name="Content Placeholder 2">
            <a:extLst>
              <a:ext uri="{FF2B5EF4-FFF2-40B4-BE49-F238E27FC236}">
                <a16:creationId xmlns:a16="http://schemas.microsoft.com/office/drawing/2014/main" id="{7B7FB3F6-9C71-45A0-8236-12671533CA22}"/>
              </a:ext>
            </a:extLst>
          </p:cNvPr>
          <p:cNvSpPr>
            <a:spLocks noGrp="1"/>
          </p:cNvSpPr>
          <p:nvPr>
            <p:ph sz="quarter" idx="32"/>
          </p:nvPr>
        </p:nvSpPr>
        <p:spPr>
          <a:xfrm>
            <a:off x="571500" y="2139952"/>
            <a:ext cx="5768944" cy="4118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3">
            <a:extLst>
              <a:ext uri="{FF2B5EF4-FFF2-40B4-BE49-F238E27FC236}">
                <a16:creationId xmlns:a16="http://schemas.microsoft.com/office/drawing/2014/main" id="{B1C73349-1E00-4922-970C-187F97CE0620}"/>
              </a:ext>
            </a:extLst>
          </p:cNvPr>
          <p:cNvSpPr>
            <a:spLocks noGrp="1"/>
          </p:cNvSpPr>
          <p:nvPr>
            <p:ph type="body" sz="quarter" idx="29"/>
          </p:nvPr>
        </p:nvSpPr>
        <p:spPr>
          <a:xfrm>
            <a:off x="571500" y="1612901"/>
            <a:ext cx="5768944" cy="438150"/>
          </a:xfrm>
        </p:spPr>
        <p:txBody>
          <a:bodyPr>
            <a:noAutofit/>
          </a:bodyPr>
          <a:lstStyle>
            <a:lvl1pPr marL="0" indent="0">
              <a:buNone/>
              <a:defRPr sz="3200">
                <a:solidFill>
                  <a:schemeClr val="accent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2917530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mp; Full Page Pictur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6AAD9210-5064-4050-9368-9292054D59F4}"/>
              </a:ext>
            </a:extLst>
          </p:cNvPr>
          <p:cNvSpPr>
            <a:spLocks noGrp="1"/>
          </p:cNvSpPr>
          <p:nvPr>
            <p:ph type="pic" sz="quarter" idx="10"/>
          </p:nvPr>
        </p:nvSpPr>
        <p:spPr>
          <a:xfrm>
            <a:off x="-11286" y="0"/>
            <a:ext cx="11744325" cy="6401797"/>
          </a:xfrm>
          <a:noFill/>
        </p:spPr>
        <p:txBody>
          <a:bodyPr/>
          <a:lstStyle/>
          <a:p>
            <a:r>
              <a:rPr lang="en-US"/>
              <a:t>Click icon to add picture</a:t>
            </a:r>
          </a:p>
        </p:txBody>
      </p:sp>
      <p:sp>
        <p:nvSpPr>
          <p:cNvPr id="11" name="Title Text">
            <a:extLst>
              <a:ext uri="{FF2B5EF4-FFF2-40B4-BE49-F238E27FC236}">
                <a16:creationId xmlns:a16="http://schemas.microsoft.com/office/drawing/2014/main" id="{14AFAB66-6BED-5D47-B26F-D9C8808F3A18}"/>
              </a:ext>
            </a:extLst>
          </p:cNvPr>
          <p:cNvSpPr txBox="1">
            <a:spLocks noGrp="1"/>
          </p:cNvSpPr>
          <p:nvPr>
            <p:ph type="title" hasCustomPrompt="1"/>
          </p:nvPr>
        </p:nvSpPr>
        <p:spPr>
          <a:xfrm>
            <a:off x="571500" y="571500"/>
            <a:ext cx="11010899" cy="876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a:defRPr sz="4000">
                <a:solidFill>
                  <a:schemeClr val="tx2"/>
                </a:solidFill>
              </a:defRPr>
            </a:lvl1pPr>
          </a:lstStyle>
          <a:p>
            <a:r>
              <a:rPr lang="en-US" dirty="0"/>
              <a:t>Full page Image, Delete Title if Necessary</a:t>
            </a:r>
          </a:p>
        </p:txBody>
      </p:sp>
    </p:spTree>
    <p:extLst>
      <p:ext uri="{BB962C8B-B14F-4D97-AF65-F5344CB8AC3E}">
        <p14:creationId xmlns:p14="http://schemas.microsoft.com/office/powerpoint/2010/main" val="3826405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amp; Quote">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145FA424-6F4D-7644-8964-49FF4943202D}"/>
              </a:ext>
            </a:extLst>
          </p:cNvPr>
          <p:cNvSpPr txBox="1">
            <a:spLocks noGrp="1"/>
          </p:cNvSpPr>
          <p:nvPr>
            <p:ph type="title" hasCustomPrompt="1"/>
          </p:nvPr>
        </p:nvSpPr>
        <p:spPr>
          <a:xfrm>
            <a:off x="571501" y="571501"/>
            <a:ext cx="11022060" cy="8737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a:defRPr sz="4000">
                <a:solidFill>
                  <a:srgbClr val="525252"/>
                </a:solidFill>
              </a:defRPr>
            </a:lvl1pPr>
          </a:lstStyle>
          <a:p>
            <a:r>
              <a:rPr lang="en-US" dirty="0"/>
              <a:t>40pt Intel Clear Light Text Goes Here</a:t>
            </a:r>
          </a:p>
        </p:txBody>
      </p:sp>
      <p:sp>
        <p:nvSpPr>
          <p:cNvPr id="3" name="Text Placeholder 2">
            <a:extLst>
              <a:ext uri="{FF2B5EF4-FFF2-40B4-BE49-F238E27FC236}">
                <a16:creationId xmlns:a16="http://schemas.microsoft.com/office/drawing/2014/main" id="{EBF36A7C-A787-47EC-ACD5-77F3FD6AFB8D}"/>
              </a:ext>
            </a:extLst>
          </p:cNvPr>
          <p:cNvSpPr>
            <a:spLocks noGrp="1"/>
          </p:cNvSpPr>
          <p:nvPr>
            <p:ph type="body" sz="quarter" idx="10"/>
          </p:nvPr>
        </p:nvSpPr>
        <p:spPr>
          <a:xfrm>
            <a:off x="571500" y="1592529"/>
            <a:ext cx="11010900" cy="3727184"/>
          </a:xfrm>
        </p:spPr>
        <p:txBody>
          <a:bodyPr>
            <a:normAutofit/>
          </a:bodyPr>
          <a:lstStyle>
            <a:lvl1pPr marL="0" indent="0">
              <a:buNone/>
              <a:defRPr sz="6000">
                <a:solidFill>
                  <a:schemeClr val="accent1"/>
                </a:solidFill>
              </a:defRPr>
            </a:lvl1pPr>
          </a:lstStyle>
          <a:p>
            <a:pPr lvl="0"/>
            <a:r>
              <a:rPr lang="en-US"/>
              <a:t>Click to edit Master text styles</a:t>
            </a:r>
          </a:p>
        </p:txBody>
      </p:sp>
      <p:sp>
        <p:nvSpPr>
          <p:cNvPr id="9" name="Text Placeholder 3">
            <a:extLst>
              <a:ext uri="{FF2B5EF4-FFF2-40B4-BE49-F238E27FC236}">
                <a16:creationId xmlns:a16="http://schemas.microsoft.com/office/drawing/2014/main" id="{4E196E31-7238-4049-821C-D94FDEAEDC56}"/>
              </a:ext>
            </a:extLst>
          </p:cNvPr>
          <p:cNvSpPr>
            <a:spLocks noGrp="1"/>
          </p:cNvSpPr>
          <p:nvPr>
            <p:ph type="body" sz="quarter" idx="29"/>
          </p:nvPr>
        </p:nvSpPr>
        <p:spPr>
          <a:xfrm>
            <a:off x="571500" y="5461818"/>
            <a:ext cx="11022013" cy="438150"/>
          </a:xfrm>
        </p:spPr>
        <p:txBody>
          <a:bodyPr/>
          <a:lstStyle>
            <a:lvl1pPr marL="0" indent="0">
              <a:buNone/>
              <a:defRPr>
                <a:solidFill>
                  <a:schemeClr val="accent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38196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3_Chart Example">
    <p:bg>
      <p:bgPr>
        <a:solidFill>
          <a:schemeClr val="accent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7759918-59AA-4DFC-90DA-60CD5B2BD6B8}"/>
              </a:ext>
            </a:extLst>
          </p:cNvPr>
          <p:cNvSpPr/>
          <p:nvPr/>
        </p:nvSpPr>
        <p:spPr>
          <a:xfrm>
            <a:off x="0" y="6407451"/>
            <a:ext cx="11736987"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6" name="Square">
            <a:extLst>
              <a:ext uri="{FF2B5EF4-FFF2-40B4-BE49-F238E27FC236}">
                <a16:creationId xmlns:a16="http://schemas.microsoft.com/office/drawing/2014/main" id="{D4662ED0-432E-6C48-8B26-9A21EDA54E68}"/>
              </a:ext>
            </a:extLst>
          </p:cNvPr>
          <p:cNvSpPr/>
          <p:nvPr/>
        </p:nvSpPr>
        <p:spPr>
          <a:xfrm>
            <a:off x="11741697" y="6407185"/>
            <a:ext cx="450068" cy="450068"/>
          </a:xfrm>
          <a:prstGeom prst="rect">
            <a:avLst/>
          </a:prstGeom>
          <a:solidFill>
            <a:schemeClr val="accent1">
              <a:alpha val="50000"/>
            </a:schemeClr>
          </a:solidFill>
          <a:ln w="12700">
            <a:miter lim="400000"/>
          </a:ln>
        </p:spPr>
        <p:txBody>
          <a:bodyPr lIns="0" tIns="0" rIns="0" bIns="0" anchor="ctr"/>
          <a:lstStyle/>
          <a:p>
            <a:pPr defTabSz="412750">
              <a:defRPr sz="3200">
                <a:solidFill>
                  <a:srgbClr val="026FC5"/>
                </a:solidFill>
                <a:latin typeface="Helvetica Neue Medium"/>
                <a:ea typeface="Helvetica Neue Medium"/>
                <a:cs typeface="Helvetica Neue Medium"/>
                <a:sym typeface="Helvetica Neue Medium"/>
              </a:defRPr>
            </a:pPr>
            <a:endParaRPr sz="1600"/>
          </a:p>
        </p:txBody>
      </p:sp>
      <p:sp>
        <p:nvSpPr>
          <p:cNvPr id="29" name="TextBox 28">
            <a:extLst>
              <a:ext uri="{FF2B5EF4-FFF2-40B4-BE49-F238E27FC236}">
                <a16:creationId xmlns:a16="http://schemas.microsoft.com/office/drawing/2014/main" id="{EFDF4199-9905-E94D-9EEB-E7016E48C0FC}"/>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0" name="Title Text">
            <a:extLst>
              <a:ext uri="{FF2B5EF4-FFF2-40B4-BE49-F238E27FC236}">
                <a16:creationId xmlns:a16="http://schemas.microsoft.com/office/drawing/2014/main" id="{145FA424-6F4D-7644-8964-49FF4943202D}"/>
              </a:ext>
            </a:extLst>
          </p:cNvPr>
          <p:cNvSpPr txBox="1">
            <a:spLocks noGrp="1"/>
          </p:cNvSpPr>
          <p:nvPr>
            <p:ph type="title" hasCustomPrompt="1"/>
          </p:nvPr>
        </p:nvSpPr>
        <p:spPr>
          <a:xfrm>
            <a:off x="571501" y="571501"/>
            <a:ext cx="11022060" cy="87374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lvl1pPr>
              <a:defRPr sz="4000">
                <a:solidFill>
                  <a:schemeClr val="bg1"/>
                </a:solidFill>
              </a:defRPr>
            </a:lvl1pPr>
          </a:lstStyle>
          <a:p>
            <a:r>
              <a:rPr lang="en-US" dirty="0"/>
              <a:t>40pt Intel Clear Light Text Goes Here</a:t>
            </a:r>
          </a:p>
        </p:txBody>
      </p:sp>
      <p:sp>
        <p:nvSpPr>
          <p:cNvPr id="3" name="Text Placeholder 2">
            <a:extLst>
              <a:ext uri="{FF2B5EF4-FFF2-40B4-BE49-F238E27FC236}">
                <a16:creationId xmlns:a16="http://schemas.microsoft.com/office/drawing/2014/main" id="{EBF36A7C-A787-47EC-ACD5-77F3FD6AFB8D}"/>
              </a:ext>
            </a:extLst>
          </p:cNvPr>
          <p:cNvSpPr>
            <a:spLocks noGrp="1"/>
          </p:cNvSpPr>
          <p:nvPr>
            <p:ph type="body" sz="quarter" idx="10"/>
          </p:nvPr>
        </p:nvSpPr>
        <p:spPr>
          <a:xfrm>
            <a:off x="571500" y="1599816"/>
            <a:ext cx="11010900" cy="3719897"/>
          </a:xfrm>
        </p:spPr>
        <p:txBody>
          <a:bodyPr>
            <a:normAutofit/>
          </a:bodyPr>
          <a:lstStyle>
            <a:lvl1pPr marL="0" indent="0">
              <a:buNone/>
              <a:defRPr sz="6000">
                <a:solidFill>
                  <a:schemeClr val="bg1"/>
                </a:solidFill>
              </a:defRPr>
            </a:lvl1pPr>
          </a:lstStyle>
          <a:p>
            <a:pPr lvl="0"/>
            <a:r>
              <a:rPr lang="en-US"/>
              <a:t>Click to edit Master text styles</a:t>
            </a:r>
          </a:p>
        </p:txBody>
      </p:sp>
      <p:pic>
        <p:nvPicPr>
          <p:cNvPr id="11" name="Image" descr="Image">
            <a:extLst>
              <a:ext uri="{FF2B5EF4-FFF2-40B4-BE49-F238E27FC236}">
                <a16:creationId xmlns:a16="http://schemas.microsoft.com/office/drawing/2014/main" id="{B9FFF72B-62D2-4E22-9A98-EF3F6229F4AB}"/>
              </a:ext>
            </a:extLst>
          </p:cNvPr>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2" name="Rectangle 11">
            <a:extLst>
              <a:ext uri="{FF2B5EF4-FFF2-40B4-BE49-F238E27FC236}">
                <a16:creationId xmlns:a16="http://schemas.microsoft.com/office/drawing/2014/main" id="{EBD06FF7-C66A-4B8C-9693-1423A8337983}"/>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13" name="Rectangle 12">
            <a:extLst>
              <a:ext uri="{FF2B5EF4-FFF2-40B4-BE49-F238E27FC236}">
                <a16:creationId xmlns:a16="http://schemas.microsoft.com/office/drawing/2014/main" id="{485269BB-7AC7-41A6-BC05-71FDAD0FDBA2}"/>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14" name="Text Placeholder 3">
            <a:extLst>
              <a:ext uri="{FF2B5EF4-FFF2-40B4-BE49-F238E27FC236}">
                <a16:creationId xmlns:a16="http://schemas.microsoft.com/office/drawing/2014/main" id="{222ECF1F-2453-406E-AC0D-F6E6614ECF80}"/>
              </a:ext>
            </a:extLst>
          </p:cNvPr>
          <p:cNvSpPr>
            <a:spLocks noGrp="1"/>
          </p:cNvSpPr>
          <p:nvPr>
            <p:ph type="body" sz="quarter" idx="29"/>
          </p:nvPr>
        </p:nvSpPr>
        <p:spPr>
          <a:xfrm>
            <a:off x="571500" y="5476099"/>
            <a:ext cx="11022013" cy="438150"/>
          </a:xfrm>
        </p:spPr>
        <p:txBody>
          <a:bodyPr/>
          <a:lstStyle>
            <a:lvl1pPr marL="0" indent="0">
              <a:buNone/>
              <a:defRPr>
                <a:solidFill>
                  <a:schemeClr val="bg1"/>
                </a:solidFill>
                <a:latin typeface="+mn-lt"/>
              </a:defRPr>
            </a:lvl1pPr>
            <a:lvl2pPr marL="228600" indent="0">
              <a:buNone/>
              <a:defRPr/>
            </a:lvl2pPr>
          </a:lstStyle>
          <a:p>
            <a:pPr lvl="0"/>
            <a:r>
              <a:rPr lang="en-US"/>
              <a:t>Click to edit Master text styles</a:t>
            </a:r>
          </a:p>
        </p:txBody>
      </p:sp>
      <p:sp>
        <p:nvSpPr>
          <p:cNvPr id="17" name="Rectangle 16">
            <a:extLst>
              <a:ext uri="{FF2B5EF4-FFF2-40B4-BE49-F238E27FC236}">
                <a16:creationId xmlns:a16="http://schemas.microsoft.com/office/drawing/2014/main" id="{16C53A36-6661-45AA-8054-02BA7512E621}"/>
              </a:ext>
            </a:extLst>
          </p:cNvPr>
          <p:cNvSpPr/>
          <p:nvPr/>
        </p:nvSpPr>
        <p:spPr>
          <a:xfrm rot="5400000">
            <a:off x="8758537" y="2978453"/>
            <a:ext cx="6407450"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916877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Break White">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56CA39C9-EAE4-4511-9CE8-BB4D4B47FC0C}"/>
              </a:ext>
            </a:extLst>
          </p:cNvPr>
          <p:cNvSpPr txBox="1">
            <a:spLocks noGrp="1"/>
          </p:cNvSpPr>
          <p:nvPr>
            <p:ph type="title" hasCustomPrompt="1"/>
          </p:nvPr>
        </p:nvSpPr>
        <p:spPr>
          <a:xfrm>
            <a:off x="571370" y="2140785"/>
            <a:ext cx="11010816" cy="16516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chorCtr="0">
            <a:noAutofit/>
          </a:bodyPr>
          <a:lstStyle>
            <a:lvl1pPr>
              <a:defRPr sz="4800">
                <a:solidFill>
                  <a:srgbClr val="525252"/>
                </a:solidFill>
              </a:defRPr>
            </a:lvl1pPr>
          </a:lstStyle>
          <a:p>
            <a:r>
              <a:rPr lang="en-US" dirty="0"/>
              <a:t>Section Break Text Goes Here</a:t>
            </a:r>
          </a:p>
        </p:txBody>
      </p:sp>
      <p:sp>
        <p:nvSpPr>
          <p:cNvPr id="8" name="Text Placeholder 3">
            <a:extLst>
              <a:ext uri="{FF2B5EF4-FFF2-40B4-BE49-F238E27FC236}">
                <a16:creationId xmlns:a16="http://schemas.microsoft.com/office/drawing/2014/main" id="{4B923F7B-306D-4D7E-9DB3-5B163B8D53FC}"/>
              </a:ext>
            </a:extLst>
          </p:cNvPr>
          <p:cNvSpPr>
            <a:spLocks noGrp="1"/>
          </p:cNvSpPr>
          <p:nvPr>
            <p:ph type="body" sz="quarter" idx="29"/>
          </p:nvPr>
        </p:nvSpPr>
        <p:spPr>
          <a:xfrm>
            <a:off x="571500" y="3939750"/>
            <a:ext cx="11022013" cy="438150"/>
          </a:xfrm>
        </p:spPr>
        <p:txBody>
          <a:bodyPr/>
          <a:lstStyle>
            <a:lvl1pPr marL="0" indent="0">
              <a:buNone/>
              <a:defRPr>
                <a:solidFill>
                  <a:schemeClr val="accent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5703424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Section Break Blue">
    <p:bg>
      <p:bgPr>
        <a:solidFill>
          <a:schemeClr val="accent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8B5B8CD-DD94-44E8-9F69-C9075C2E0A93}"/>
              </a:ext>
            </a:extLst>
          </p:cNvPr>
          <p:cNvSpPr/>
          <p:nvPr/>
        </p:nvSpPr>
        <p:spPr>
          <a:xfrm>
            <a:off x="0" y="6407451"/>
            <a:ext cx="11736987"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721"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5" name="TextBox 14">
            <a:extLst>
              <a:ext uri="{FF2B5EF4-FFF2-40B4-BE49-F238E27FC236}">
                <a16:creationId xmlns:a16="http://schemas.microsoft.com/office/drawing/2014/main" id="{3F655609-5439-9C4A-8F0D-9AB5A1AAC9A3}"/>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3" name="Rectangle 12">
            <a:extLst>
              <a:ext uri="{FF2B5EF4-FFF2-40B4-BE49-F238E27FC236}">
                <a16:creationId xmlns:a16="http://schemas.microsoft.com/office/drawing/2014/main" id="{ED4D76E8-466A-4C06-9261-BDE1AA914749}"/>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14" name="Rectangle 13">
            <a:extLst>
              <a:ext uri="{FF2B5EF4-FFF2-40B4-BE49-F238E27FC236}">
                <a16:creationId xmlns:a16="http://schemas.microsoft.com/office/drawing/2014/main" id="{2588B335-02FC-4504-AF46-DF56B2EC52E4}"/>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16" name="Title Text">
            <a:extLst>
              <a:ext uri="{FF2B5EF4-FFF2-40B4-BE49-F238E27FC236}">
                <a16:creationId xmlns:a16="http://schemas.microsoft.com/office/drawing/2014/main" id="{38003A1C-51D1-4427-BFE8-8448E4C61D6B}"/>
              </a:ext>
            </a:extLst>
          </p:cNvPr>
          <p:cNvSpPr txBox="1">
            <a:spLocks noGrp="1"/>
          </p:cNvSpPr>
          <p:nvPr>
            <p:ph type="title" hasCustomPrompt="1"/>
          </p:nvPr>
        </p:nvSpPr>
        <p:spPr>
          <a:xfrm>
            <a:off x="571370" y="2140785"/>
            <a:ext cx="11010816" cy="16516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chorCtr="0">
            <a:noAutofit/>
          </a:bodyPr>
          <a:lstStyle>
            <a:lvl1pPr>
              <a:defRPr sz="4800">
                <a:solidFill>
                  <a:schemeClr val="bg1"/>
                </a:solidFill>
              </a:defRPr>
            </a:lvl1pPr>
          </a:lstStyle>
          <a:p>
            <a:r>
              <a:rPr lang="en-US" dirty="0"/>
              <a:t>Section Break Text Goes Here</a:t>
            </a:r>
          </a:p>
        </p:txBody>
      </p:sp>
      <p:sp>
        <p:nvSpPr>
          <p:cNvPr id="10" name="Text Placeholder 3">
            <a:extLst>
              <a:ext uri="{FF2B5EF4-FFF2-40B4-BE49-F238E27FC236}">
                <a16:creationId xmlns:a16="http://schemas.microsoft.com/office/drawing/2014/main" id="{130F9DFC-5AE2-4BB1-822C-8EAEAE2CA5F2}"/>
              </a:ext>
            </a:extLst>
          </p:cNvPr>
          <p:cNvSpPr>
            <a:spLocks noGrp="1"/>
          </p:cNvSpPr>
          <p:nvPr>
            <p:ph type="body" sz="quarter" idx="29"/>
          </p:nvPr>
        </p:nvSpPr>
        <p:spPr>
          <a:xfrm>
            <a:off x="571500" y="3948942"/>
            <a:ext cx="11022013" cy="438150"/>
          </a:xfrm>
        </p:spPr>
        <p:txBody>
          <a:bodyPr/>
          <a:lstStyle>
            <a:lvl1pPr marL="0" indent="0">
              <a:buNone/>
              <a:defRPr>
                <a:solidFill>
                  <a:schemeClr val="bg1"/>
                </a:solidFill>
                <a:latin typeface="+mn-lt"/>
              </a:defRPr>
            </a:lvl1pPr>
            <a:lvl2pPr marL="228600" indent="0">
              <a:buNone/>
              <a:defRPr/>
            </a:lvl2pPr>
          </a:lstStyle>
          <a:p>
            <a:pPr lvl="0"/>
            <a:r>
              <a:rPr lang="en-US"/>
              <a:t>Click to edit Master text styles</a:t>
            </a:r>
          </a:p>
        </p:txBody>
      </p:sp>
      <p:sp>
        <p:nvSpPr>
          <p:cNvPr id="12" name="Rectangle 11">
            <a:extLst>
              <a:ext uri="{FF2B5EF4-FFF2-40B4-BE49-F238E27FC236}">
                <a16:creationId xmlns:a16="http://schemas.microsoft.com/office/drawing/2014/main" id="{F82519BB-51CE-4A9C-AFEF-514971F5D779}"/>
              </a:ext>
            </a:extLst>
          </p:cNvPr>
          <p:cNvSpPr/>
          <p:nvPr/>
        </p:nvSpPr>
        <p:spPr>
          <a:xfrm rot="5400000">
            <a:off x="8758537" y="2978453"/>
            <a:ext cx="6407450"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3852158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Section Break Light Blue">
    <p:bg>
      <p:bgPr>
        <a:solidFill>
          <a:schemeClr val="accent2">
            <a:lumMod val="75000"/>
          </a:schemeClr>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507A2BC2-9250-4B6C-8674-1CD30F0A349F}"/>
              </a:ext>
            </a:extLst>
          </p:cNvPr>
          <p:cNvSpPr/>
          <p:nvPr/>
        </p:nvSpPr>
        <p:spPr>
          <a:xfrm>
            <a:off x="0" y="6407451"/>
            <a:ext cx="11736987"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4" name="Rectangle 13">
            <a:extLst>
              <a:ext uri="{FF2B5EF4-FFF2-40B4-BE49-F238E27FC236}">
                <a16:creationId xmlns:a16="http://schemas.microsoft.com/office/drawing/2014/main" id="{FE22C60C-8CBC-40B8-ABEA-44BF775A3581}"/>
              </a:ext>
            </a:extLst>
          </p:cNvPr>
          <p:cNvSpPr/>
          <p:nvPr/>
        </p:nvSpPr>
        <p:spPr>
          <a:xfrm rot="5400000">
            <a:off x="8758537" y="2978453"/>
            <a:ext cx="6407450"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5" name="Rectangle 14">
            <a:extLst>
              <a:ext uri="{FF2B5EF4-FFF2-40B4-BE49-F238E27FC236}">
                <a16:creationId xmlns:a16="http://schemas.microsoft.com/office/drawing/2014/main" id="{68A864FA-3818-4931-B452-798F1E7F5A67}"/>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16" name="Rectangle 15">
            <a:extLst>
              <a:ext uri="{FF2B5EF4-FFF2-40B4-BE49-F238E27FC236}">
                <a16:creationId xmlns:a16="http://schemas.microsoft.com/office/drawing/2014/main" id="{48FC8DFF-85CB-4435-B144-6A1DC4093482}"/>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17" name="Title Text">
            <a:extLst>
              <a:ext uri="{FF2B5EF4-FFF2-40B4-BE49-F238E27FC236}">
                <a16:creationId xmlns:a16="http://schemas.microsoft.com/office/drawing/2014/main" id="{5844F860-03F8-4657-A6E6-4E8919DD4FFF}"/>
              </a:ext>
            </a:extLst>
          </p:cNvPr>
          <p:cNvSpPr txBox="1">
            <a:spLocks noGrp="1"/>
          </p:cNvSpPr>
          <p:nvPr>
            <p:ph type="title" hasCustomPrompt="1"/>
          </p:nvPr>
        </p:nvSpPr>
        <p:spPr>
          <a:xfrm>
            <a:off x="571370" y="2140785"/>
            <a:ext cx="11010816" cy="16516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nchorCtr="0">
            <a:noAutofit/>
          </a:bodyPr>
          <a:lstStyle>
            <a:lvl1pPr>
              <a:defRPr sz="4800">
                <a:solidFill>
                  <a:schemeClr val="bg1"/>
                </a:solidFill>
              </a:defRPr>
            </a:lvl1pPr>
          </a:lstStyle>
          <a:p>
            <a:r>
              <a:rPr lang="en-US" dirty="0"/>
              <a:t>Section Break Text Goes Here</a:t>
            </a:r>
          </a:p>
        </p:txBody>
      </p:sp>
      <p:sp>
        <p:nvSpPr>
          <p:cNvPr id="11" name="Text Placeholder 3">
            <a:extLst>
              <a:ext uri="{FF2B5EF4-FFF2-40B4-BE49-F238E27FC236}">
                <a16:creationId xmlns:a16="http://schemas.microsoft.com/office/drawing/2014/main" id="{ADACC9CB-1B2F-42BF-8D9F-62EC595FEA6C}"/>
              </a:ext>
            </a:extLst>
          </p:cNvPr>
          <p:cNvSpPr>
            <a:spLocks noGrp="1"/>
          </p:cNvSpPr>
          <p:nvPr>
            <p:ph type="body" sz="quarter" idx="29"/>
          </p:nvPr>
        </p:nvSpPr>
        <p:spPr>
          <a:xfrm>
            <a:off x="571500" y="3964420"/>
            <a:ext cx="11022013" cy="438150"/>
          </a:xfrm>
        </p:spPr>
        <p:txBody>
          <a:bodyPr/>
          <a:lstStyle>
            <a:lvl1pPr marL="0" indent="0">
              <a:buNone/>
              <a:defRPr>
                <a:solidFill>
                  <a:schemeClr val="bg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7236204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p:cSld name="Title, Sub &amp; Content Blue">
    <p:bg>
      <p:bgPr>
        <a:solidFill>
          <a:schemeClr val="tx2"/>
        </a:solidFill>
        <a:effectLst/>
      </p:bgPr>
    </p:bg>
    <p:spTree>
      <p:nvGrpSpPr>
        <p:cNvPr id="1" name=""/>
        <p:cNvGrpSpPr/>
        <p:nvPr/>
      </p:nvGrpSpPr>
      <p:grpSpPr>
        <a:xfrm>
          <a:off x="0" y="0"/>
          <a:ext cx="0" cy="0"/>
          <a:chOff x="0" y="0"/>
          <a:chExt cx="0" cy="0"/>
        </a:xfrm>
      </p:grpSpPr>
      <p:sp>
        <p:nvSpPr>
          <p:cNvPr id="21" name="Square">
            <a:extLst>
              <a:ext uri="{FF2B5EF4-FFF2-40B4-BE49-F238E27FC236}">
                <a16:creationId xmlns:a16="http://schemas.microsoft.com/office/drawing/2014/main" id="{4C58A6BF-BF0D-4749-B07B-7C0A27747D42}"/>
              </a:ext>
            </a:extLst>
          </p:cNvPr>
          <p:cNvSpPr/>
          <p:nvPr/>
        </p:nvSpPr>
        <p:spPr>
          <a:xfrm>
            <a:off x="11741697" y="6405280"/>
            <a:ext cx="450068" cy="450068"/>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697" name="Square"/>
          <p:cNvSpPr/>
          <p:nvPr/>
        </p:nvSpPr>
        <p:spPr>
          <a:xfrm>
            <a:off x="709974" y="2295859"/>
            <a:ext cx="318638" cy="318638"/>
          </a:xfrm>
          <a:prstGeom prst="rect">
            <a:avLst/>
          </a:prstGeom>
          <a:solidFill>
            <a:srgbClr val="00C7FD"/>
          </a:solidFill>
          <a:ln w="12700">
            <a:miter lim="400000"/>
          </a:ln>
        </p:spPr>
        <p:txBody>
          <a:bodyPr lIns="25400" tIns="25400" rIns="25400" bIns="25400" anchor="ctr"/>
          <a:lstStyle/>
          <a:p>
            <a:pPr algn="ctr" defTabSz="412750">
              <a:lnSpc>
                <a:spcPct val="100000"/>
              </a:lnSpc>
              <a:spcBef>
                <a:spcPts val="0"/>
              </a:spcBef>
              <a:defRPr sz="3200">
                <a:solidFill>
                  <a:srgbClr val="0068B5"/>
                </a:solidFill>
                <a:latin typeface="Helvetica Neue Medium"/>
                <a:ea typeface="Helvetica Neue Medium"/>
                <a:cs typeface="Helvetica Neue Medium"/>
                <a:sym typeface="Helvetica Neue Medium"/>
              </a:defRPr>
            </a:pPr>
            <a:endParaRPr sz="1600"/>
          </a:p>
        </p:txBody>
      </p:sp>
      <p:sp>
        <p:nvSpPr>
          <p:cNvPr id="698" name="Square"/>
          <p:cNvSpPr/>
          <p:nvPr/>
        </p:nvSpPr>
        <p:spPr>
          <a:xfrm>
            <a:off x="536812" y="2122317"/>
            <a:ext cx="174318" cy="174318"/>
          </a:xfrm>
          <a:prstGeom prst="rect">
            <a:avLst/>
          </a:prstGeom>
          <a:solidFill>
            <a:srgbClr val="7BDE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699" name="Square"/>
          <p:cNvSpPr/>
          <p:nvPr/>
        </p:nvSpPr>
        <p:spPr>
          <a:xfrm>
            <a:off x="709974" y="2023075"/>
            <a:ext cx="98724" cy="98723"/>
          </a:xfrm>
          <a:prstGeom prst="rect">
            <a:avLst/>
          </a:prstGeom>
          <a:solidFill>
            <a:srgbClr val="B4F0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700" name="Rectangle"/>
          <p:cNvSpPr/>
          <p:nvPr/>
        </p:nvSpPr>
        <p:spPr>
          <a:xfrm>
            <a:off x="5814183" y="402558"/>
            <a:ext cx="5927511" cy="600347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pic>
        <p:nvPicPr>
          <p:cNvPr id="705"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8" name="TextBox 17">
            <a:extLst>
              <a:ext uri="{FF2B5EF4-FFF2-40B4-BE49-F238E27FC236}">
                <a16:creationId xmlns:a16="http://schemas.microsoft.com/office/drawing/2014/main" id="{F5846515-4871-AA4D-B71A-1561CC2E3701}"/>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3" name="Content Placeholder 2">
            <a:extLst>
              <a:ext uri="{FF2B5EF4-FFF2-40B4-BE49-F238E27FC236}">
                <a16:creationId xmlns:a16="http://schemas.microsoft.com/office/drawing/2014/main" id="{DFE89D76-523B-456C-9EE9-BC9CB964E5C3}"/>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Rectangle 18">
            <a:extLst>
              <a:ext uri="{FF2B5EF4-FFF2-40B4-BE49-F238E27FC236}">
                <a16:creationId xmlns:a16="http://schemas.microsoft.com/office/drawing/2014/main" id="{D5D8740F-FED9-4D14-9DF3-3BA84ADF820C}"/>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20" name="Rectangle 19">
            <a:extLst>
              <a:ext uri="{FF2B5EF4-FFF2-40B4-BE49-F238E27FC236}">
                <a16:creationId xmlns:a16="http://schemas.microsoft.com/office/drawing/2014/main" id="{1DEF55E0-947C-4281-8A2A-E59398C246AB}"/>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23" name="Title Text">
            <a:extLst>
              <a:ext uri="{FF2B5EF4-FFF2-40B4-BE49-F238E27FC236}">
                <a16:creationId xmlns:a16="http://schemas.microsoft.com/office/drawing/2014/main" id="{5F192548-45E5-4F50-A32B-E61F6CFA996F}"/>
              </a:ext>
            </a:extLst>
          </p:cNvPr>
          <p:cNvSpPr txBox="1">
            <a:spLocks noGrp="1"/>
          </p:cNvSpPr>
          <p:nvPr>
            <p:ph type="title" hasCustomPrompt="1"/>
          </p:nvPr>
        </p:nvSpPr>
        <p:spPr>
          <a:xfrm>
            <a:off x="1014757" y="2545222"/>
            <a:ext cx="4785571"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4" name="Text Placeholder 3">
            <a:extLst>
              <a:ext uri="{FF2B5EF4-FFF2-40B4-BE49-F238E27FC236}">
                <a16:creationId xmlns:a16="http://schemas.microsoft.com/office/drawing/2014/main" id="{38703551-AC59-4BD9-8B3C-616B6DFB3DB4}"/>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128779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p:cSld name="Title, Sub &amp; Content Blue 2">
    <p:bg>
      <p:bgPr>
        <a:solidFill>
          <a:schemeClr val="tx2"/>
        </a:solidFill>
        <a:effectLst/>
      </p:bgPr>
    </p:bg>
    <p:spTree>
      <p:nvGrpSpPr>
        <p:cNvPr id="1" name=""/>
        <p:cNvGrpSpPr/>
        <p:nvPr/>
      </p:nvGrpSpPr>
      <p:grpSpPr>
        <a:xfrm>
          <a:off x="0" y="0"/>
          <a:ext cx="0" cy="0"/>
          <a:chOff x="0" y="0"/>
          <a:chExt cx="0" cy="0"/>
        </a:xfrm>
      </p:grpSpPr>
      <p:sp>
        <p:nvSpPr>
          <p:cNvPr id="21" name="Square">
            <a:extLst>
              <a:ext uri="{FF2B5EF4-FFF2-40B4-BE49-F238E27FC236}">
                <a16:creationId xmlns:a16="http://schemas.microsoft.com/office/drawing/2014/main" id="{3B808FDC-D2A2-42EB-B356-E69E4A048F8E}"/>
              </a:ext>
            </a:extLst>
          </p:cNvPr>
          <p:cNvSpPr/>
          <p:nvPr/>
        </p:nvSpPr>
        <p:spPr>
          <a:xfrm>
            <a:off x="11741697" y="6405280"/>
            <a:ext cx="450068" cy="450068"/>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22" name="Rectangle">
            <a:extLst>
              <a:ext uri="{FF2B5EF4-FFF2-40B4-BE49-F238E27FC236}">
                <a16:creationId xmlns:a16="http://schemas.microsoft.com/office/drawing/2014/main" id="{8A1BD37C-2C85-4873-ABDD-4B358A87ED4B}"/>
              </a:ext>
            </a:extLst>
          </p:cNvPr>
          <p:cNvSpPr/>
          <p:nvPr/>
        </p:nvSpPr>
        <p:spPr>
          <a:xfrm>
            <a:off x="5814183" y="402558"/>
            <a:ext cx="5927511" cy="600347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670" name="Square"/>
          <p:cNvSpPr/>
          <p:nvPr/>
        </p:nvSpPr>
        <p:spPr>
          <a:xfrm>
            <a:off x="707513" y="2295859"/>
            <a:ext cx="318638" cy="318638"/>
          </a:xfrm>
          <a:prstGeom prst="rect">
            <a:avLst/>
          </a:prstGeom>
          <a:solidFill>
            <a:srgbClr val="D9692F"/>
          </a:solidFill>
          <a:ln w="12700">
            <a:miter lim="400000"/>
          </a:ln>
        </p:spPr>
        <p:txBody>
          <a:bodyPr lIns="25400" tIns="25400" rIns="25400" bIns="25400" anchor="ctr"/>
          <a:lstStyle/>
          <a:p>
            <a:pPr algn="ctr" defTabSz="412750">
              <a:lnSpc>
                <a:spcPct val="100000"/>
              </a:lnSpc>
              <a:spcBef>
                <a:spcPts val="0"/>
              </a:spcBef>
              <a:defRPr sz="3200">
                <a:solidFill>
                  <a:srgbClr val="0068B5"/>
                </a:solidFill>
                <a:latin typeface="Helvetica Neue Medium"/>
                <a:ea typeface="Helvetica Neue Medium"/>
                <a:cs typeface="Helvetica Neue Medium"/>
                <a:sym typeface="Helvetica Neue Medium"/>
              </a:defRPr>
            </a:pPr>
            <a:endParaRPr sz="1600"/>
          </a:p>
        </p:txBody>
      </p:sp>
      <p:sp>
        <p:nvSpPr>
          <p:cNvPr id="671" name="Square"/>
          <p:cNvSpPr/>
          <p:nvPr/>
        </p:nvSpPr>
        <p:spPr>
          <a:xfrm>
            <a:off x="533946" y="2122317"/>
            <a:ext cx="174318" cy="174318"/>
          </a:xfrm>
          <a:prstGeom prst="rect">
            <a:avLst/>
          </a:prstGeom>
          <a:solidFill>
            <a:srgbClr val="F6CB4B"/>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672" name="Square"/>
          <p:cNvSpPr/>
          <p:nvPr/>
        </p:nvSpPr>
        <p:spPr>
          <a:xfrm>
            <a:off x="707513" y="2023075"/>
            <a:ext cx="98724" cy="98723"/>
          </a:xfrm>
          <a:prstGeom prst="rect">
            <a:avLst/>
          </a:prstGeom>
          <a:solidFill>
            <a:srgbClr val="D9692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pic>
        <p:nvPicPr>
          <p:cNvPr id="673"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19" name="TextBox 18">
            <a:extLst>
              <a:ext uri="{FF2B5EF4-FFF2-40B4-BE49-F238E27FC236}">
                <a16:creationId xmlns:a16="http://schemas.microsoft.com/office/drawing/2014/main" id="{C90FD0E6-78D1-5F44-A938-3A961F43FACD}"/>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3" name="Content Placeholder 2">
            <a:extLst>
              <a:ext uri="{FF2B5EF4-FFF2-40B4-BE49-F238E27FC236}">
                <a16:creationId xmlns:a16="http://schemas.microsoft.com/office/drawing/2014/main" id="{25002A24-73D0-4602-A8A1-5D9281BAF934}"/>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Rectangle 14">
            <a:extLst>
              <a:ext uri="{FF2B5EF4-FFF2-40B4-BE49-F238E27FC236}">
                <a16:creationId xmlns:a16="http://schemas.microsoft.com/office/drawing/2014/main" id="{431659E3-0873-4033-A7E2-31DB4A07B08A}"/>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20" name="Rectangle 19">
            <a:extLst>
              <a:ext uri="{FF2B5EF4-FFF2-40B4-BE49-F238E27FC236}">
                <a16:creationId xmlns:a16="http://schemas.microsoft.com/office/drawing/2014/main" id="{C660C086-3964-411C-85AF-F720D5E83519}"/>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25" name="Title Text">
            <a:extLst>
              <a:ext uri="{FF2B5EF4-FFF2-40B4-BE49-F238E27FC236}">
                <a16:creationId xmlns:a16="http://schemas.microsoft.com/office/drawing/2014/main" id="{1F252960-CAAB-483D-8A6A-5882E4B6282A}"/>
              </a:ext>
            </a:extLst>
          </p:cNvPr>
          <p:cNvSpPr txBox="1">
            <a:spLocks noGrp="1"/>
          </p:cNvSpPr>
          <p:nvPr>
            <p:ph type="title" hasCustomPrompt="1"/>
          </p:nvPr>
        </p:nvSpPr>
        <p:spPr>
          <a:xfrm>
            <a:off x="1014757" y="2545222"/>
            <a:ext cx="4785571"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4" name="Text Placeholder 3">
            <a:extLst>
              <a:ext uri="{FF2B5EF4-FFF2-40B4-BE49-F238E27FC236}">
                <a16:creationId xmlns:a16="http://schemas.microsoft.com/office/drawing/2014/main" id="{AAFA146E-21CD-4BD6-A89D-E6C5A6850811}"/>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4610816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p:cSld name="Title, Sub &amp; Content Light Blue">
    <p:bg>
      <p:bgPr>
        <a:solidFill>
          <a:schemeClr val="accent2"/>
        </a:solidFill>
        <a:effectLst/>
      </p:bgPr>
    </p:bg>
    <p:spTree>
      <p:nvGrpSpPr>
        <p:cNvPr id="1" name=""/>
        <p:cNvGrpSpPr/>
        <p:nvPr/>
      </p:nvGrpSpPr>
      <p:grpSpPr>
        <a:xfrm>
          <a:off x="0" y="0"/>
          <a:ext cx="0" cy="0"/>
          <a:chOff x="0" y="0"/>
          <a:chExt cx="0" cy="0"/>
        </a:xfrm>
      </p:grpSpPr>
      <p:sp>
        <p:nvSpPr>
          <p:cNvPr id="20" name="Square">
            <a:extLst>
              <a:ext uri="{FF2B5EF4-FFF2-40B4-BE49-F238E27FC236}">
                <a16:creationId xmlns:a16="http://schemas.microsoft.com/office/drawing/2014/main" id="{FE9A3852-307B-4677-A2E2-D7DC495E366A}"/>
              </a:ext>
            </a:extLst>
          </p:cNvPr>
          <p:cNvSpPr/>
          <p:nvPr/>
        </p:nvSpPr>
        <p:spPr>
          <a:xfrm>
            <a:off x="11741697" y="6405280"/>
            <a:ext cx="450068" cy="450068"/>
          </a:xfrm>
          <a:prstGeom prst="rect">
            <a:avLst/>
          </a:prstGeom>
          <a:solidFill>
            <a:schemeClr val="accent2">
              <a:lumMod val="75000"/>
            </a:schemeClr>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21" name="Rectangle">
            <a:extLst>
              <a:ext uri="{FF2B5EF4-FFF2-40B4-BE49-F238E27FC236}">
                <a16:creationId xmlns:a16="http://schemas.microsoft.com/office/drawing/2014/main" id="{1E9FE6C1-27FB-467A-8BF9-B80A0C35FEDB}"/>
              </a:ext>
            </a:extLst>
          </p:cNvPr>
          <p:cNvSpPr/>
          <p:nvPr/>
        </p:nvSpPr>
        <p:spPr>
          <a:xfrm>
            <a:off x="5814183" y="402558"/>
            <a:ext cx="5927511" cy="6003471"/>
          </a:xfrm>
          <a:prstGeom prst="rect">
            <a:avLst/>
          </a:prstGeom>
          <a:solidFill>
            <a:schemeClr val="accent2">
              <a:lumMod val="75000"/>
            </a:schemeClr>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11" name="Square">
            <a:extLst>
              <a:ext uri="{FF2B5EF4-FFF2-40B4-BE49-F238E27FC236}">
                <a16:creationId xmlns:a16="http://schemas.microsoft.com/office/drawing/2014/main" id="{C93C8C2E-66DD-E64F-BD60-42EBDC0E958E}"/>
              </a:ext>
            </a:extLst>
          </p:cNvPr>
          <p:cNvSpPr/>
          <p:nvPr/>
        </p:nvSpPr>
        <p:spPr>
          <a:xfrm>
            <a:off x="707513" y="2295859"/>
            <a:ext cx="318638" cy="318638"/>
          </a:xfrm>
          <a:prstGeom prst="rect">
            <a:avLst/>
          </a:prstGeom>
          <a:solidFill>
            <a:srgbClr val="004A86"/>
          </a:solidFill>
          <a:ln w="12700">
            <a:miter lim="400000"/>
          </a:ln>
        </p:spPr>
        <p:txBody>
          <a:bodyPr lIns="25400" tIns="25400" rIns="25400" bIns="25400" anchor="ctr"/>
          <a:lstStyle/>
          <a:p>
            <a:pPr algn="ctr" defTabSz="412750">
              <a:lnSpc>
                <a:spcPct val="100000"/>
              </a:lnSpc>
              <a:spcBef>
                <a:spcPts val="0"/>
              </a:spcBef>
              <a:defRPr sz="3200">
                <a:solidFill>
                  <a:srgbClr val="0068B5"/>
                </a:solidFill>
                <a:latin typeface="Helvetica Neue Medium"/>
                <a:ea typeface="Helvetica Neue Medium"/>
                <a:cs typeface="Helvetica Neue Medium"/>
                <a:sym typeface="Helvetica Neue Medium"/>
              </a:defRPr>
            </a:pPr>
            <a:endParaRPr sz="1600"/>
          </a:p>
        </p:txBody>
      </p:sp>
      <p:sp>
        <p:nvSpPr>
          <p:cNvPr id="12" name="Square">
            <a:extLst>
              <a:ext uri="{FF2B5EF4-FFF2-40B4-BE49-F238E27FC236}">
                <a16:creationId xmlns:a16="http://schemas.microsoft.com/office/drawing/2014/main" id="{85A14FBD-B953-BA4F-8F83-DE73E3C37290}"/>
              </a:ext>
            </a:extLst>
          </p:cNvPr>
          <p:cNvSpPr/>
          <p:nvPr/>
        </p:nvSpPr>
        <p:spPr>
          <a:xfrm>
            <a:off x="533946" y="2122317"/>
            <a:ext cx="174318" cy="174318"/>
          </a:xfrm>
          <a:prstGeom prst="rect">
            <a:avLst/>
          </a:prstGeom>
          <a:solidFill>
            <a:srgbClr val="7BDE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7" name="Square">
            <a:extLst>
              <a:ext uri="{FF2B5EF4-FFF2-40B4-BE49-F238E27FC236}">
                <a16:creationId xmlns:a16="http://schemas.microsoft.com/office/drawing/2014/main" id="{59044771-2E3B-C941-8593-8E508F542287}"/>
              </a:ext>
            </a:extLst>
          </p:cNvPr>
          <p:cNvSpPr/>
          <p:nvPr/>
        </p:nvSpPr>
        <p:spPr>
          <a:xfrm>
            <a:off x="707513" y="2023075"/>
            <a:ext cx="98724" cy="98723"/>
          </a:xfrm>
          <a:prstGeom prst="rect">
            <a:avLst/>
          </a:prstGeom>
          <a:solidFill>
            <a:srgbClr val="B4F0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6" name="Content Placeholder 2">
            <a:extLst>
              <a:ext uri="{FF2B5EF4-FFF2-40B4-BE49-F238E27FC236}">
                <a16:creationId xmlns:a16="http://schemas.microsoft.com/office/drawing/2014/main" id="{2093C42A-FAA6-40D8-A663-DDDE456C16CF}"/>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Rectangle 13">
            <a:extLst>
              <a:ext uri="{FF2B5EF4-FFF2-40B4-BE49-F238E27FC236}">
                <a16:creationId xmlns:a16="http://schemas.microsoft.com/office/drawing/2014/main" id="{5C1E74A4-2107-4448-BA31-9630404A452B}"/>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19" name="Rectangle 18">
            <a:extLst>
              <a:ext uri="{FF2B5EF4-FFF2-40B4-BE49-F238E27FC236}">
                <a16:creationId xmlns:a16="http://schemas.microsoft.com/office/drawing/2014/main" id="{1DABA887-D95E-434F-B1E9-73FC7AE8C2A8}"/>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23" name="Title Text">
            <a:extLst>
              <a:ext uri="{FF2B5EF4-FFF2-40B4-BE49-F238E27FC236}">
                <a16:creationId xmlns:a16="http://schemas.microsoft.com/office/drawing/2014/main" id="{5E5861BF-901F-47D4-91BC-0B353503F232}"/>
              </a:ext>
            </a:extLst>
          </p:cNvPr>
          <p:cNvSpPr txBox="1">
            <a:spLocks noGrp="1"/>
          </p:cNvSpPr>
          <p:nvPr>
            <p:ph type="title" hasCustomPrompt="1"/>
          </p:nvPr>
        </p:nvSpPr>
        <p:spPr>
          <a:xfrm>
            <a:off x="1014757" y="2545222"/>
            <a:ext cx="4785571"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8" name="Text Placeholder 3">
            <a:extLst>
              <a:ext uri="{FF2B5EF4-FFF2-40B4-BE49-F238E27FC236}">
                <a16:creationId xmlns:a16="http://schemas.microsoft.com/office/drawing/2014/main" id="{3BA33390-07D4-4E2C-BDA6-AE147B9075AE}"/>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3324163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1_Title Blue B">
    <p:bg>
      <p:bgPr>
        <a:solidFill>
          <a:srgbClr val="184A86"/>
        </a:solidFill>
        <a:effectLst/>
      </p:bgPr>
    </p:bg>
    <p:spTree>
      <p:nvGrpSpPr>
        <p:cNvPr id="1" name=""/>
        <p:cNvGrpSpPr/>
        <p:nvPr/>
      </p:nvGrpSpPr>
      <p:grpSpPr>
        <a:xfrm>
          <a:off x="0" y="0"/>
          <a:ext cx="0" cy="0"/>
          <a:chOff x="0" y="0"/>
          <a:chExt cx="0" cy="0"/>
        </a:xfrm>
      </p:grpSpPr>
      <p:sp>
        <p:nvSpPr>
          <p:cNvPr id="74" name="Rectangle"/>
          <p:cNvSpPr/>
          <p:nvPr/>
        </p:nvSpPr>
        <p:spPr>
          <a:xfrm>
            <a:off x="1469360" y="0"/>
            <a:ext cx="3430768" cy="5393161"/>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6" name="Text Placeholder 2">
            <a:extLst>
              <a:ext uri="{FF2B5EF4-FFF2-40B4-BE49-F238E27FC236}">
                <a16:creationId xmlns:a16="http://schemas.microsoft.com/office/drawing/2014/main" id="{6E706504-BEDA-1441-8BC1-243269FBBCB8}"/>
              </a:ext>
            </a:extLst>
          </p:cNvPr>
          <p:cNvSpPr>
            <a:spLocks noGrp="1"/>
          </p:cNvSpPr>
          <p:nvPr>
            <p:ph type="body" sz="quarter" idx="25" hasCustomPrompt="1"/>
          </p:nvPr>
        </p:nvSpPr>
        <p:spPr>
          <a:xfrm>
            <a:off x="1895475" y="3182315"/>
            <a:ext cx="10296524" cy="304800"/>
          </a:xfrm>
        </p:spPr>
        <p:txBody>
          <a:bodyPr>
            <a:normAutofit/>
          </a:bodyPr>
          <a:lstStyle>
            <a:lvl1pPr marL="0" indent="0">
              <a:buNone/>
              <a:defRPr sz="1600" b="1" i="0">
                <a:solidFill>
                  <a:srgbClr val="00C7FD"/>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16pt Intel Clear Bold Intro:</a:t>
            </a:r>
          </a:p>
        </p:txBody>
      </p:sp>
      <p:sp>
        <p:nvSpPr>
          <p:cNvPr id="31" name="Title Text">
            <a:extLst>
              <a:ext uri="{FF2B5EF4-FFF2-40B4-BE49-F238E27FC236}">
                <a16:creationId xmlns:a16="http://schemas.microsoft.com/office/drawing/2014/main" id="{89FD31ED-4225-F549-987B-028F84979F81}"/>
              </a:ext>
            </a:extLst>
          </p:cNvPr>
          <p:cNvSpPr txBox="1">
            <a:spLocks noGrp="1"/>
          </p:cNvSpPr>
          <p:nvPr>
            <p:ph type="title" hasCustomPrompt="1"/>
          </p:nvPr>
        </p:nvSpPr>
        <p:spPr>
          <a:xfrm>
            <a:off x="1895475" y="3585279"/>
            <a:ext cx="10972801" cy="109182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7500">
                <a:solidFill>
                  <a:schemeClr val="bg1"/>
                </a:solidFill>
              </a:defRPr>
            </a:lvl1pPr>
          </a:lstStyle>
          <a:p>
            <a:r>
              <a:rPr lang="en-US" dirty="0"/>
              <a:t>75 </a:t>
            </a:r>
            <a:r>
              <a:rPr lang="en-US" dirty="0" err="1"/>
              <a:t>pt</a:t>
            </a:r>
            <a:r>
              <a:rPr lang="en-US" dirty="0"/>
              <a:t> Intel Clear Light</a:t>
            </a:r>
            <a:endParaRPr dirty="0"/>
          </a:p>
        </p:txBody>
      </p:sp>
      <p:sp>
        <p:nvSpPr>
          <p:cNvPr id="21" name="Text Placeholder 6">
            <a:extLst>
              <a:ext uri="{FF2B5EF4-FFF2-40B4-BE49-F238E27FC236}">
                <a16:creationId xmlns:a16="http://schemas.microsoft.com/office/drawing/2014/main" id="{71E0DDC0-B435-4D0B-837E-0E27121099BC}"/>
              </a:ext>
            </a:extLst>
          </p:cNvPr>
          <p:cNvSpPr>
            <a:spLocks noGrp="1"/>
          </p:cNvSpPr>
          <p:nvPr>
            <p:ph type="body" sz="quarter" idx="27" hasCustomPrompt="1"/>
          </p:nvPr>
        </p:nvSpPr>
        <p:spPr>
          <a:xfrm>
            <a:off x="1908348" y="4778609"/>
            <a:ext cx="10283651" cy="326776"/>
          </a:xfrm>
        </p:spPr>
        <p:txBody>
          <a:bodyPr>
            <a:normAutofit/>
          </a:bodyPr>
          <a:lstStyle>
            <a:lvl1pPr marL="0" indent="0">
              <a:buNone/>
              <a:defRPr sz="1800" b="0" i="0">
                <a:solidFill>
                  <a:schemeClr val="bg1"/>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18pt Intel Clear Subhead, Date, Etc.</a:t>
            </a:r>
          </a:p>
        </p:txBody>
      </p:sp>
      <p:sp>
        <p:nvSpPr>
          <p:cNvPr id="10" name="Square">
            <a:extLst>
              <a:ext uri="{FF2B5EF4-FFF2-40B4-BE49-F238E27FC236}">
                <a16:creationId xmlns:a16="http://schemas.microsoft.com/office/drawing/2014/main" id="{5F1BD0FC-D3B7-4D2E-989A-64ED187DAF99}"/>
              </a:ext>
            </a:extLst>
          </p:cNvPr>
          <p:cNvSpPr/>
          <p:nvPr/>
        </p:nvSpPr>
        <p:spPr>
          <a:xfrm>
            <a:off x="861107" y="5390896"/>
            <a:ext cx="607299" cy="607299"/>
          </a:xfrm>
          <a:prstGeom prst="rect">
            <a:avLst/>
          </a:prstGeom>
          <a:solidFill>
            <a:schemeClr val="accent4"/>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1" name="Rectangle">
            <a:extLst>
              <a:ext uri="{FF2B5EF4-FFF2-40B4-BE49-F238E27FC236}">
                <a16:creationId xmlns:a16="http://schemas.microsoft.com/office/drawing/2014/main" id="{3D2DE0DF-793A-4E90-BB4C-004CD646F4EF}"/>
              </a:ext>
            </a:extLst>
          </p:cNvPr>
          <p:cNvSpPr/>
          <p:nvPr/>
        </p:nvSpPr>
        <p:spPr>
          <a:xfrm>
            <a:off x="576067" y="5108797"/>
            <a:ext cx="286654" cy="282073"/>
          </a:xfrm>
          <a:prstGeom prst="rect">
            <a:avLst/>
          </a:prstGeom>
          <a:solidFill>
            <a:schemeClr val="accent3"/>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2" name="Square">
            <a:extLst>
              <a:ext uri="{FF2B5EF4-FFF2-40B4-BE49-F238E27FC236}">
                <a16:creationId xmlns:a16="http://schemas.microsoft.com/office/drawing/2014/main" id="{C39C59F8-1EBA-44B6-940C-E67247F76722}"/>
              </a:ext>
            </a:extLst>
          </p:cNvPr>
          <p:cNvSpPr/>
          <p:nvPr/>
        </p:nvSpPr>
        <p:spPr>
          <a:xfrm>
            <a:off x="861107" y="4952474"/>
            <a:ext cx="157461" cy="157461"/>
          </a:xfrm>
          <a:prstGeom prst="rect">
            <a:avLst/>
          </a:prstGeom>
          <a:solidFill>
            <a:schemeClr val="accent4"/>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grpSp>
        <p:nvGrpSpPr>
          <p:cNvPr id="14" name="Group 13">
            <a:extLst>
              <a:ext uri="{FF2B5EF4-FFF2-40B4-BE49-F238E27FC236}">
                <a16:creationId xmlns:a16="http://schemas.microsoft.com/office/drawing/2014/main" id="{25251DAF-788D-46D0-84B3-34DFEE6262F3}"/>
              </a:ext>
            </a:extLst>
          </p:cNvPr>
          <p:cNvGrpSpPr/>
          <p:nvPr/>
        </p:nvGrpSpPr>
        <p:grpSpPr>
          <a:xfrm>
            <a:off x="1468406" y="5995719"/>
            <a:ext cx="1059754" cy="396801"/>
            <a:chOff x="1314450" y="6391094"/>
            <a:chExt cx="1123377" cy="420623"/>
          </a:xfrm>
        </p:grpSpPr>
        <p:sp>
          <p:nvSpPr>
            <p:cNvPr id="15" name="Freeform: Shape 14">
              <a:extLst>
                <a:ext uri="{FF2B5EF4-FFF2-40B4-BE49-F238E27FC236}">
                  <a16:creationId xmlns:a16="http://schemas.microsoft.com/office/drawing/2014/main" id="{A050DF4B-855E-41F4-9B0B-9B0BA01FB4FE}"/>
                </a:ext>
              </a:extLst>
            </p:cNvPr>
            <p:cNvSpPr/>
            <p:nvPr/>
          </p:nvSpPr>
          <p:spPr>
            <a:xfrm>
              <a:off x="1314450" y="6396809"/>
              <a:ext cx="78581" cy="78581"/>
            </a:xfrm>
            <a:custGeom>
              <a:avLst/>
              <a:gdLst>
                <a:gd name="connsiteX0" fmla="*/ 0 w 78581"/>
                <a:gd name="connsiteY0" fmla="*/ 0 h 78581"/>
                <a:gd name="connsiteX1" fmla="*/ 78581 w 78581"/>
                <a:gd name="connsiteY1" fmla="*/ 0 h 78581"/>
                <a:gd name="connsiteX2" fmla="*/ 78581 w 78581"/>
                <a:gd name="connsiteY2" fmla="*/ 78581 h 78581"/>
                <a:gd name="connsiteX3" fmla="*/ 0 w 78581"/>
                <a:gd name="connsiteY3" fmla="*/ 78581 h 78581"/>
              </a:gdLst>
              <a:ahLst/>
              <a:cxnLst>
                <a:cxn ang="0">
                  <a:pos x="connsiteX0" y="connsiteY0"/>
                </a:cxn>
                <a:cxn ang="0">
                  <a:pos x="connsiteX1" y="connsiteY1"/>
                </a:cxn>
                <a:cxn ang="0">
                  <a:pos x="connsiteX2" y="connsiteY2"/>
                </a:cxn>
                <a:cxn ang="0">
                  <a:pos x="connsiteX3" y="connsiteY3"/>
                </a:cxn>
              </a:cxnLst>
              <a:rect l="l" t="t" r="r" b="b"/>
              <a:pathLst>
                <a:path w="78581" h="78581">
                  <a:moveTo>
                    <a:pt x="0" y="0"/>
                  </a:moveTo>
                  <a:lnTo>
                    <a:pt x="78581" y="0"/>
                  </a:lnTo>
                  <a:lnTo>
                    <a:pt x="78581" y="78581"/>
                  </a:lnTo>
                  <a:lnTo>
                    <a:pt x="0" y="78581"/>
                  </a:lnTo>
                  <a:close/>
                </a:path>
              </a:pathLst>
            </a:custGeom>
            <a:solidFill>
              <a:srgbClr val="00B2E3"/>
            </a:solidFill>
            <a:ln w="952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D5E76890-19E8-4E79-B88A-5E246700E0DB}"/>
                </a:ext>
              </a:extLst>
            </p:cNvPr>
            <p:cNvSpPr/>
            <p:nvPr/>
          </p:nvSpPr>
          <p:spPr>
            <a:xfrm>
              <a:off x="1316545" y="6391094"/>
              <a:ext cx="995171" cy="420623"/>
            </a:xfrm>
            <a:custGeom>
              <a:avLst/>
              <a:gdLst>
                <a:gd name="connsiteX0" fmla="*/ 74486 w 995171"/>
                <a:gd name="connsiteY0" fmla="*/ 131921 h 420623"/>
                <a:gd name="connsiteX1" fmla="*/ 0 w 995171"/>
                <a:gd name="connsiteY1" fmla="*/ 131921 h 420623"/>
                <a:gd name="connsiteX2" fmla="*/ 0 w 995171"/>
                <a:gd name="connsiteY2" fmla="*/ 414719 h 420623"/>
                <a:gd name="connsiteX3" fmla="*/ 74486 w 995171"/>
                <a:gd name="connsiteY3" fmla="*/ 414719 h 420623"/>
                <a:gd name="connsiteX4" fmla="*/ 74486 w 995171"/>
                <a:gd name="connsiteY4" fmla="*/ 131921 h 420623"/>
                <a:gd name="connsiteX5" fmla="*/ 568262 w 995171"/>
                <a:gd name="connsiteY5" fmla="*/ 417576 h 420623"/>
                <a:gd name="connsiteX6" fmla="*/ 568262 w 995171"/>
                <a:gd name="connsiteY6" fmla="*/ 348234 h 420623"/>
                <a:gd name="connsiteX7" fmla="*/ 541306 w 995171"/>
                <a:gd name="connsiteY7" fmla="*/ 346520 h 420623"/>
                <a:gd name="connsiteX8" fmla="*/ 523780 w 995171"/>
                <a:gd name="connsiteY8" fmla="*/ 338804 h 420623"/>
                <a:gd name="connsiteX9" fmla="*/ 516065 w 995171"/>
                <a:gd name="connsiteY9" fmla="*/ 321945 h 420623"/>
                <a:gd name="connsiteX10" fmla="*/ 514350 w 995171"/>
                <a:gd name="connsiteY10" fmla="*/ 294608 h 420623"/>
                <a:gd name="connsiteX11" fmla="*/ 514350 w 995171"/>
                <a:gd name="connsiteY11" fmla="*/ 195644 h 420623"/>
                <a:gd name="connsiteX12" fmla="*/ 568262 w 995171"/>
                <a:gd name="connsiteY12" fmla="*/ 195644 h 420623"/>
                <a:gd name="connsiteX13" fmla="*/ 568262 w 995171"/>
                <a:gd name="connsiteY13" fmla="*/ 131921 h 420623"/>
                <a:gd name="connsiteX14" fmla="*/ 514350 w 995171"/>
                <a:gd name="connsiteY14" fmla="*/ 131921 h 420623"/>
                <a:gd name="connsiteX15" fmla="*/ 514350 w 995171"/>
                <a:gd name="connsiteY15" fmla="*/ 21812 h 420623"/>
                <a:gd name="connsiteX16" fmla="*/ 439865 w 995171"/>
                <a:gd name="connsiteY16" fmla="*/ 21812 h 420623"/>
                <a:gd name="connsiteX17" fmla="*/ 439865 w 995171"/>
                <a:gd name="connsiteY17" fmla="*/ 295180 h 420623"/>
                <a:gd name="connsiteX18" fmla="*/ 445865 w 995171"/>
                <a:gd name="connsiteY18" fmla="*/ 353473 h 420623"/>
                <a:gd name="connsiteX19" fmla="*/ 465677 w 995171"/>
                <a:gd name="connsiteY19" fmla="*/ 391001 h 420623"/>
                <a:gd name="connsiteX20" fmla="*/ 502063 w 995171"/>
                <a:gd name="connsiteY20" fmla="*/ 411385 h 420623"/>
                <a:gd name="connsiteX21" fmla="*/ 558927 w 995171"/>
                <a:gd name="connsiteY21" fmla="*/ 417671 h 420623"/>
                <a:gd name="connsiteX22" fmla="*/ 568262 w 995171"/>
                <a:gd name="connsiteY22" fmla="*/ 417671 h 420623"/>
                <a:gd name="connsiteX23" fmla="*/ 995172 w 995171"/>
                <a:gd name="connsiteY23" fmla="*/ 0 h 420623"/>
                <a:gd name="connsiteX24" fmla="*/ 920687 w 995171"/>
                <a:gd name="connsiteY24" fmla="*/ 0 h 420623"/>
                <a:gd name="connsiteX25" fmla="*/ 920687 w 995171"/>
                <a:gd name="connsiteY25" fmla="*/ 414719 h 420623"/>
                <a:gd name="connsiteX26" fmla="*/ 995172 w 995171"/>
                <a:gd name="connsiteY26" fmla="*/ 414719 h 420623"/>
                <a:gd name="connsiteX27" fmla="*/ 995172 w 995171"/>
                <a:gd name="connsiteY27" fmla="*/ 0 h 420623"/>
                <a:gd name="connsiteX28" fmla="*/ 367951 w 995171"/>
                <a:gd name="connsiteY28" fmla="*/ 159830 h 420623"/>
                <a:gd name="connsiteX29" fmla="*/ 281273 w 995171"/>
                <a:gd name="connsiteY29" fmla="*/ 126206 h 420623"/>
                <a:gd name="connsiteX30" fmla="*/ 232410 w 995171"/>
                <a:gd name="connsiteY30" fmla="*/ 137065 h 420623"/>
                <a:gd name="connsiteX31" fmla="*/ 195358 w 995171"/>
                <a:gd name="connsiteY31" fmla="*/ 167259 h 420623"/>
                <a:gd name="connsiteX32" fmla="*/ 191262 w 995171"/>
                <a:gd name="connsiteY32" fmla="*/ 172498 h 420623"/>
                <a:gd name="connsiteX33" fmla="*/ 191262 w 995171"/>
                <a:gd name="connsiteY33" fmla="*/ 167831 h 420623"/>
                <a:gd name="connsiteX34" fmla="*/ 191262 w 995171"/>
                <a:gd name="connsiteY34" fmla="*/ 132017 h 420623"/>
                <a:gd name="connsiteX35" fmla="*/ 117920 w 995171"/>
                <a:gd name="connsiteY35" fmla="*/ 132017 h 420623"/>
                <a:gd name="connsiteX36" fmla="*/ 117920 w 995171"/>
                <a:gd name="connsiteY36" fmla="*/ 414814 h 420623"/>
                <a:gd name="connsiteX37" fmla="*/ 191929 w 995171"/>
                <a:gd name="connsiteY37" fmla="*/ 414814 h 420623"/>
                <a:gd name="connsiteX38" fmla="*/ 191929 w 995171"/>
                <a:gd name="connsiteY38" fmla="*/ 264128 h 420623"/>
                <a:gd name="connsiteX39" fmla="*/ 192024 w 995171"/>
                <a:gd name="connsiteY39" fmla="*/ 274606 h 420623"/>
                <a:gd name="connsiteX40" fmla="*/ 192119 w 995171"/>
                <a:gd name="connsiteY40" fmla="*/ 269558 h 420623"/>
                <a:gd name="connsiteX41" fmla="*/ 211741 w 995171"/>
                <a:gd name="connsiteY41" fmla="*/ 210884 h 420623"/>
                <a:gd name="connsiteX42" fmla="*/ 258985 w 995171"/>
                <a:gd name="connsiteY42" fmla="*/ 190786 h 420623"/>
                <a:gd name="connsiteX43" fmla="*/ 307753 w 995171"/>
                <a:gd name="connsiteY43" fmla="*/ 210407 h 420623"/>
                <a:gd name="connsiteX44" fmla="*/ 323945 w 995171"/>
                <a:gd name="connsiteY44" fmla="*/ 264605 h 420623"/>
                <a:gd name="connsiteX45" fmla="*/ 323945 w 995171"/>
                <a:gd name="connsiteY45" fmla="*/ 264605 h 420623"/>
                <a:gd name="connsiteX46" fmla="*/ 323945 w 995171"/>
                <a:gd name="connsiteY46" fmla="*/ 265176 h 420623"/>
                <a:gd name="connsiteX47" fmla="*/ 323945 w 995171"/>
                <a:gd name="connsiteY47" fmla="*/ 265271 h 420623"/>
                <a:gd name="connsiteX48" fmla="*/ 323945 w 995171"/>
                <a:gd name="connsiteY48" fmla="*/ 414814 h 420623"/>
                <a:gd name="connsiteX49" fmla="*/ 399098 w 995171"/>
                <a:gd name="connsiteY49" fmla="*/ 414814 h 420623"/>
                <a:gd name="connsiteX50" fmla="*/ 399098 w 995171"/>
                <a:gd name="connsiteY50" fmla="*/ 254222 h 420623"/>
                <a:gd name="connsiteX51" fmla="*/ 367951 w 995171"/>
                <a:gd name="connsiteY51" fmla="*/ 159830 h 420623"/>
                <a:gd name="connsiteX52" fmla="*/ 881825 w 995171"/>
                <a:gd name="connsiteY52" fmla="*/ 272796 h 420623"/>
                <a:gd name="connsiteX53" fmla="*/ 871061 w 995171"/>
                <a:gd name="connsiteY53" fmla="*/ 215646 h 420623"/>
                <a:gd name="connsiteX54" fmla="*/ 841057 w 995171"/>
                <a:gd name="connsiteY54" fmla="*/ 168974 h 420623"/>
                <a:gd name="connsiteX55" fmla="*/ 794957 w 995171"/>
                <a:gd name="connsiteY55" fmla="*/ 137636 h 420623"/>
                <a:gd name="connsiteX56" fmla="*/ 735806 w 995171"/>
                <a:gd name="connsiteY56" fmla="*/ 126302 h 420623"/>
                <a:gd name="connsiteX57" fmla="*/ 678371 w 995171"/>
                <a:gd name="connsiteY57" fmla="*/ 137922 h 420623"/>
                <a:gd name="connsiteX58" fmla="*/ 631698 w 995171"/>
                <a:gd name="connsiteY58" fmla="*/ 169355 h 420623"/>
                <a:gd name="connsiteX59" fmla="*/ 600266 w 995171"/>
                <a:gd name="connsiteY59" fmla="*/ 216027 h 420623"/>
                <a:gd name="connsiteX60" fmla="*/ 588645 w 995171"/>
                <a:gd name="connsiteY60" fmla="*/ 273463 h 420623"/>
                <a:gd name="connsiteX61" fmla="*/ 599694 w 995171"/>
                <a:gd name="connsiteY61" fmla="*/ 330899 h 420623"/>
                <a:gd name="connsiteX62" fmla="*/ 630269 w 995171"/>
                <a:gd name="connsiteY62" fmla="*/ 377571 h 420623"/>
                <a:gd name="connsiteX63" fmla="*/ 677513 w 995171"/>
                <a:gd name="connsiteY63" fmla="*/ 409004 h 420623"/>
                <a:gd name="connsiteX64" fmla="*/ 738092 w 995171"/>
                <a:gd name="connsiteY64" fmla="*/ 420624 h 420623"/>
                <a:gd name="connsiteX65" fmla="*/ 863918 w 995171"/>
                <a:gd name="connsiteY65" fmla="*/ 365093 h 420623"/>
                <a:gd name="connsiteX66" fmla="*/ 810292 w 995171"/>
                <a:gd name="connsiteY66" fmla="*/ 324231 h 420623"/>
                <a:gd name="connsiteX67" fmla="*/ 738664 w 995171"/>
                <a:gd name="connsiteY67" fmla="*/ 355854 h 420623"/>
                <a:gd name="connsiteX68" fmla="*/ 687229 w 995171"/>
                <a:gd name="connsiteY68" fmla="*/ 341376 h 420623"/>
                <a:gd name="connsiteX69" fmla="*/ 660368 w 995171"/>
                <a:gd name="connsiteY69" fmla="*/ 302133 h 420623"/>
                <a:gd name="connsiteX70" fmla="*/ 659606 w 995171"/>
                <a:gd name="connsiteY70" fmla="*/ 299466 h 420623"/>
                <a:gd name="connsiteX71" fmla="*/ 881825 w 995171"/>
                <a:gd name="connsiteY71" fmla="*/ 299466 h 420623"/>
                <a:gd name="connsiteX72" fmla="*/ 881825 w 995171"/>
                <a:gd name="connsiteY72" fmla="*/ 272796 h 420623"/>
                <a:gd name="connsiteX73" fmla="*/ 660368 w 995171"/>
                <a:gd name="connsiteY73" fmla="*/ 246793 h 420623"/>
                <a:gd name="connsiteX74" fmla="*/ 735330 w 995171"/>
                <a:gd name="connsiteY74" fmla="*/ 189929 h 420623"/>
                <a:gd name="connsiteX75" fmla="*/ 810387 w 995171"/>
                <a:gd name="connsiteY75" fmla="*/ 246698 h 420623"/>
                <a:gd name="connsiteX76" fmla="*/ 660368 w 995171"/>
                <a:gd name="connsiteY76" fmla="*/ 246793 h 42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995171" h="420623">
                  <a:moveTo>
                    <a:pt x="74486" y="131921"/>
                  </a:moveTo>
                  <a:lnTo>
                    <a:pt x="0" y="131921"/>
                  </a:lnTo>
                  <a:lnTo>
                    <a:pt x="0" y="414719"/>
                  </a:lnTo>
                  <a:lnTo>
                    <a:pt x="74486" y="414719"/>
                  </a:lnTo>
                  <a:lnTo>
                    <a:pt x="74486" y="131921"/>
                  </a:lnTo>
                  <a:close/>
                  <a:moveTo>
                    <a:pt x="568262" y="417576"/>
                  </a:moveTo>
                  <a:lnTo>
                    <a:pt x="568262" y="348234"/>
                  </a:lnTo>
                  <a:cubicBezTo>
                    <a:pt x="557308" y="348139"/>
                    <a:pt x="548259" y="347567"/>
                    <a:pt x="541306" y="346520"/>
                  </a:cubicBezTo>
                  <a:cubicBezTo>
                    <a:pt x="533591" y="345281"/>
                    <a:pt x="527685" y="342710"/>
                    <a:pt x="523780" y="338804"/>
                  </a:cubicBezTo>
                  <a:cubicBezTo>
                    <a:pt x="519875" y="334899"/>
                    <a:pt x="517303" y="329184"/>
                    <a:pt x="516065" y="321945"/>
                  </a:cubicBezTo>
                  <a:cubicBezTo>
                    <a:pt x="514922" y="314992"/>
                    <a:pt x="514350" y="305753"/>
                    <a:pt x="514350" y="294608"/>
                  </a:cubicBezTo>
                  <a:lnTo>
                    <a:pt x="514350" y="195644"/>
                  </a:lnTo>
                  <a:lnTo>
                    <a:pt x="568262" y="195644"/>
                  </a:lnTo>
                  <a:lnTo>
                    <a:pt x="568262" y="131921"/>
                  </a:lnTo>
                  <a:lnTo>
                    <a:pt x="514350" y="131921"/>
                  </a:lnTo>
                  <a:lnTo>
                    <a:pt x="514350" y="21812"/>
                  </a:lnTo>
                  <a:lnTo>
                    <a:pt x="439865" y="21812"/>
                  </a:lnTo>
                  <a:lnTo>
                    <a:pt x="439865" y="295180"/>
                  </a:lnTo>
                  <a:cubicBezTo>
                    <a:pt x="439865" y="318230"/>
                    <a:pt x="441865" y="337852"/>
                    <a:pt x="445865" y="353473"/>
                  </a:cubicBezTo>
                  <a:cubicBezTo>
                    <a:pt x="449771" y="368903"/>
                    <a:pt x="456438" y="381572"/>
                    <a:pt x="465677" y="391001"/>
                  </a:cubicBezTo>
                  <a:cubicBezTo>
                    <a:pt x="474917" y="400431"/>
                    <a:pt x="487204" y="407289"/>
                    <a:pt x="502063" y="411385"/>
                  </a:cubicBezTo>
                  <a:cubicBezTo>
                    <a:pt x="517112" y="415481"/>
                    <a:pt x="536258" y="417671"/>
                    <a:pt x="558927" y="417671"/>
                  </a:cubicBezTo>
                  <a:lnTo>
                    <a:pt x="568262" y="417671"/>
                  </a:lnTo>
                  <a:close/>
                  <a:moveTo>
                    <a:pt x="995172" y="0"/>
                  </a:moveTo>
                  <a:lnTo>
                    <a:pt x="920687" y="0"/>
                  </a:lnTo>
                  <a:lnTo>
                    <a:pt x="920687" y="414719"/>
                  </a:lnTo>
                  <a:lnTo>
                    <a:pt x="995172" y="414719"/>
                  </a:lnTo>
                  <a:lnTo>
                    <a:pt x="995172" y="0"/>
                  </a:lnTo>
                  <a:close/>
                  <a:moveTo>
                    <a:pt x="367951" y="159830"/>
                  </a:moveTo>
                  <a:cubicBezTo>
                    <a:pt x="347282" y="137541"/>
                    <a:pt x="318135" y="126206"/>
                    <a:pt x="281273" y="126206"/>
                  </a:cubicBezTo>
                  <a:cubicBezTo>
                    <a:pt x="263462" y="126206"/>
                    <a:pt x="247079" y="129921"/>
                    <a:pt x="232410" y="137065"/>
                  </a:cubicBezTo>
                  <a:cubicBezTo>
                    <a:pt x="217742" y="144304"/>
                    <a:pt x="205264" y="154496"/>
                    <a:pt x="195358" y="167259"/>
                  </a:cubicBezTo>
                  <a:lnTo>
                    <a:pt x="191262" y="172498"/>
                  </a:lnTo>
                  <a:lnTo>
                    <a:pt x="191262" y="167831"/>
                  </a:lnTo>
                  <a:lnTo>
                    <a:pt x="191262" y="132017"/>
                  </a:lnTo>
                  <a:lnTo>
                    <a:pt x="117920" y="132017"/>
                  </a:lnTo>
                  <a:lnTo>
                    <a:pt x="117920" y="414814"/>
                  </a:lnTo>
                  <a:lnTo>
                    <a:pt x="191929" y="414814"/>
                  </a:lnTo>
                  <a:lnTo>
                    <a:pt x="191929" y="264128"/>
                  </a:lnTo>
                  <a:lnTo>
                    <a:pt x="192024" y="274606"/>
                  </a:lnTo>
                  <a:cubicBezTo>
                    <a:pt x="192024" y="272891"/>
                    <a:pt x="192024" y="271177"/>
                    <a:pt x="192119" y="269558"/>
                  </a:cubicBezTo>
                  <a:cubicBezTo>
                    <a:pt x="192881" y="243173"/>
                    <a:pt x="199454" y="223456"/>
                    <a:pt x="211741" y="210884"/>
                  </a:cubicBezTo>
                  <a:cubicBezTo>
                    <a:pt x="224790" y="197549"/>
                    <a:pt x="240697" y="190786"/>
                    <a:pt x="258985" y="190786"/>
                  </a:cubicBezTo>
                  <a:cubicBezTo>
                    <a:pt x="280511" y="190786"/>
                    <a:pt x="296894" y="197358"/>
                    <a:pt x="307753" y="210407"/>
                  </a:cubicBezTo>
                  <a:cubicBezTo>
                    <a:pt x="318421" y="223171"/>
                    <a:pt x="323850" y="241364"/>
                    <a:pt x="323945" y="264605"/>
                  </a:cubicBezTo>
                  <a:lnTo>
                    <a:pt x="323945" y="264605"/>
                  </a:lnTo>
                  <a:lnTo>
                    <a:pt x="323945" y="265176"/>
                  </a:lnTo>
                  <a:lnTo>
                    <a:pt x="323945" y="265271"/>
                  </a:lnTo>
                  <a:lnTo>
                    <a:pt x="323945" y="414814"/>
                  </a:lnTo>
                  <a:lnTo>
                    <a:pt x="399098" y="414814"/>
                  </a:lnTo>
                  <a:lnTo>
                    <a:pt x="399098" y="254222"/>
                  </a:lnTo>
                  <a:cubicBezTo>
                    <a:pt x="399193" y="213931"/>
                    <a:pt x="388620" y="182118"/>
                    <a:pt x="367951" y="159830"/>
                  </a:cubicBezTo>
                  <a:moveTo>
                    <a:pt x="881825" y="272796"/>
                  </a:moveTo>
                  <a:cubicBezTo>
                    <a:pt x="881825" y="252508"/>
                    <a:pt x="878205" y="233267"/>
                    <a:pt x="871061" y="215646"/>
                  </a:cubicBezTo>
                  <a:cubicBezTo>
                    <a:pt x="863918" y="198025"/>
                    <a:pt x="853821" y="182309"/>
                    <a:pt x="841057" y="168974"/>
                  </a:cubicBezTo>
                  <a:cubicBezTo>
                    <a:pt x="828294" y="155639"/>
                    <a:pt x="812768" y="145066"/>
                    <a:pt x="794957" y="137636"/>
                  </a:cubicBezTo>
                  <a:cubicBezTo>
                    <a:pt x="777145" y="130112"/>
                    <a:pt x="757238" y="126302"/>
                    <a:pt x="735806" y="126302"/>
                  </a:cubicBezTo>
                  <a:cubicBezTo>
                    <a:pt x="715518" y="126302"/>
                    <a:pt x="696182" y="130207"/>
                    <a:pt x="678371" y="137922"/>
                  </a:cubicBezTo>
                  <a:cubicBezTo>
                    <a:pt x="660559" y="145637"/>
                    <a:pt x="644843" y="156210"/>
                    <a:pt x="631698" y="169355"/>
                  </a:cubicBezTo>
                  <a:cubicBezTo>
                    <a:pt x="618554" y="182499"/>
                    <a:pt x="607981" y="198215"/>
                    <a:pt x="600266" y="216027"/>
                  </a:cubicBezTo>
                  <a:cubicBezTo>
                    <a:pt x="592550" y="233839"/>
                    <a:pt x="588645" y="253175"/>
                    <a:pt x="588645" y="273463"/>
                  </a:cubicBezTo>
                  <a:cubicBezTo>
                    <a:pt x="588645" y="293751"/>
                    <a:pt x="592360" y="313087"/>
                    <a:pt x="599694" y="330899"/>
                  </a:cubicBezTo>
                  <a:cubicBezTo>
                    <a:pt x="607028" y="348710"/>
                    <a:pt x="617315" y="364426"/>
                    <a:pt x="630269" y="377571"/>
                  </a:cubicBezTo>
                  <a:cubicBezTo>
                    <a:pt x="643223" y="390716"/>
                    <a:pt x="659130" y="401288"/>
                    <a:pt x="677513" y="409004"/>
                  </a:cubicBezTo>
                  <a:cubicBezTo>
                    <a:pt x="695897" y="416719"/>
                    <a:pt x="716280" y="420624"/>
                    <a:pt x="738092" y="420624"/>
                  </a:cubicBezTo>
                  <a:cubicBezTo>
                    <a:pt x="801148" y="420624"/>
                    <a:pt x="840391" y="391954"/>
                    <a:pt x="863918" y="365093"/>
                  </a:cubicBezTo>
                  <a:lnTo>
                    <a:pt x="810292" y="324231"/>
                  </a:lnTo>
                  <a:cubicBezTo>
                    <a:pt x="798957" y="337661"/>
                    <a:pt x="772192" y="355854"/>
                    <a:pt x="738664" y="355854"/>
                  </a:cubicBezTo>
                  <a:cubicBezTo>
                    <a:pt x="717614" y="355854"/>
                    <a:pt x="700373" y="350996"/>
                    <a:pt x="687229" y="341376"/>
                  </a:cubicBezTo>
                  <a:cubicBezTo>
                    <a:pt x="674084" y="331756"/>
                    <a:pt x="665036" y="318611"/>
                    <a:pt x="660368" y="302133"/>
                  </a:cubicBezTo>
                  <a:lnTo>
                    <a:pt x="659606" y="299466"/>
                  </a:lnTo>
                  <a:lnTo>
                    <a:pt x="881825" y="299466"/>
                  </a:lnTo>
                  <a:lnTo>
                    <a:pt x="881825" y="272796"/>
                  </a:lnTo>
                  <a:close/>
                  <a:moveTo>
                    <a:pt x="660368" y="246793"/>
                  </a:moveTo>
                  <a:cubicBezTo>
                    <a:pt x="660368" y="226124"/>
                    <a:pt x="684086" y="189929"/>
                    <a:pt x="735330" y="189929"/>
                  </a:cubicBezTo>
                  <a:cubicBezTo>
                    <a:pt x="786575" y="189929"/>
                    <a:pt x="810387" y="226028"/>
                    <a:pt x="810387" y="246698"/>
                  </a:cubicBezTo>
                  <a:lnTo>
                    <a:pt x="660368" y="246793"/>
                  </a:lnTo>
                  <a:close/>
                </a:path>
              </a:pathLst>
            </a:custGeom>
            <a:solidFill>
              <a:srgbClr val="FFFFFF"/>
            </a:solidFill>
            <a:ln w="952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1094D935-4B06-467E-ACD3-E78CD1B86EE3}"/>
                </a:ext>
              </a:extLst>
            </p:cNvPr>
            <p:cNvSpPr/>
            <p:nvPr/>
          </p:nvSpPr>
          <p:spPr>
            <a:xfrm>
              <a:off x="2358770" y="6728469"/>
              <a:ext cx="79057" cy="79057"/>
            </a:xfrm>
            <a:custGeom>
              <a:avLst/>
              <a:gdLst>
                <a:gd name="connsiteX0" fmla="*/ 39529 w 79057"/>
                <a:gd name="connsiteY0" fmla="*/ 5620 h 79057"/>
                <a:gd name="connsiteX1" fmla="*/ 73438 w 79057"/>
                <a:gd name="connsiteY1" fmla="*/ 39529 h 79057"/>
                <a:gd name="connsiteX2" fmla="*/ 39529 w 79057"/>
                <a:gd name="connsiteY2" fmla="*/ 73438 h 79057"/>
                <a:gd name="connsiteX3" fmla="*/ 5620 w 79057"/>
                <a:gd name="connsiteY3" fmla="*/ 39529 h 79057"/>
                <a:gd name="connsiteX4" fmla="*/ 39529 w 79057"/>
                <a:gd name="connsiteY4" fmla="*/ 5620 h 79057"/>
                <a:gd name="connsiteX5" fmla="*/ 39529 w 79057"/>
                <a:gd name="connsiteY5" fmla="*/ 0 h 79057"/>
                <a:gd name="connsiteX6" fmla="*/ 0 w 79057"/>
                <a:gd name="connsiteY6" fmla="*/ 39529 h 79057"/>
                <a:gd name="connsiteX7" fmla="*/ 39529 w 79057"/>
                <a:gd name="connsiteY7" fmla="*/ 79058 h 79057"/>
                <a:gd name="connsiteX8" fmla="*/ 79058 w 79057"/>
                <a:gd name="connsiteY8" fmla="*/ 39529 h 79057"/>
                <a:gd name="connsiteX9" fmla="*/ 39529 w 79057"/>
                <a:gd name="connsiteY9" fmla="*/ 0 h 7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057" h="79057">
                  <a:moveTo>
                    <a:pt x="39529" y="5620"/>
                  </a:moveTo>
                  <a:cubicBezTo>
                    <a:pt x="58198" y="5620"/>
                    <a:pt x="73438" y="20860"/>
                    <a:pt x="73438" y="39529"/>
                  </a:cubicBezTo>
                  <a:cubicBezTo>
                    <a:pt x="73438" y="58198"/>
                    <a:pt x="58198" y="73438"/>
                    <a:pt x="39529" y="73438"/>
                  </a:cubicBezTo>
                  <a:cubicBezTo>
                    <a:pt x="20860" y="73438"/>
                    <a:pt x="5620" y="58198"/>
                    <a:pt x="5620" y="39529"/>
                  </a:cubicBezTo>
                  <a:cubicBezTo>
                    <a:pt x="5620" y="20860"/>
                    <a:pt x="20860" y="5620"/>
                    <a:pt x="39529" y="5620"/>
                  </a:cubicBezTo>
                  <a:moveTo>
                    <a:pt x="39529" y="0"/>
                  </a:moveTo>
                  <a:cubicBezTo>
                    <a:pt x="17717" y="0"/>
                    <a:pt x="0" y="17717"/>
                    <a:pt x="0" y="39529"/>
                  </a:cubicBezTo>
                  <a:cubicBezTo>
                    <a:pt x="0" y="61341"/>
                    <a:pt x="17717" y="79058"/>
                    <a:pt x="39529" y="79058"/>
                  </a:cubicBezTo>
                  <a:cubicBezTo>
                    <a:pt x="61341" y="79058"/>
                    <a:pt x="79058" y="61341"/>
                    <a:pt x="79058" y="39529"/>
                  </a:cubicBezTo>
                  <a:cubicBezTo>
                    <a:pt x="79058" y="17717"/>
                    <a:pt x="61341" y="0"/>
                    <a:pt x="39529" y="0"/>
                  </a:cubicBezTo>
                </a:path>
              </a:pathLst>
            </a:custGeom>
            <a:solidFill>
              <a:srgbClr val="FFFFFF"/>
            </a:solidFill>
            <a:ln w="952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3E1BDA4-68F2-4FA3-BD91-CBC85BF15A79}"/>
                </a:ext>
              </a:extLst>
            </p:cNvPr>
            <p:cNvSpPr/>
            <p:nvPr/>
          </p:nvSpPr>
          <p:spPr>
            <a:xfrm>
              <a:off x="2384869" y="6748090"/>
              <a:ext cx="30765" cy="39528"/>
            </a:xfrm>
            <a:custGeom>
              <a:avLst/>
              <a:gdLst>
                <a:gd name="connsiteX0" fmla="*/ 16383 w 30765"/>
                <a:gd name="connsiteY0" fmla="*/ 95 h 39528"/>
                <a:gd name="connsiteX1" fmla="*/ 23051 w 30765"/>
                <a:gd name="connsiteY1" fmla="*/ 1715 h 39528"/>
                <a:gd name="connsiteX2" fmla="*/ 27718 w 30765"/>
                <a:gd name="connsiteY2" fmla="*/ 6191 h 39528"/>
                <a:gd name="connsiteX3" fmla="*/ 29337 w 30765"/>
                <a:gd name="connsiteY3" fmla="*/ 12478 h 39528"/>
                <a:gd name="connsiteX4" fmla="*/ 27146 w 30765"/>
                <a:gd name="connsiteY4" fmla="*/ 19622 h 39528"/>
                <a:gd name="connsiteX5" fmla="*/ 21812 w 30765"/>
                <a:gd name="connsiteY5" fmla="*/ 23717 h 39528"/>
                <a:gd name="connsiteX6" fmla="*/ 30766 w 30765"/>
                <a:gd name="connsiteY6" fmla="*/ 39529 h 39528"/>
                <a:gd name="connsiteX7" fmla="*/ 23717 w 30765"/>
                <a:gd name="connsiteY7" fmla="*/ 39529 h 39528"/>
                <a:gd name="connsiteX8" fmla="*/ 15526 w 30765"/>
                <a:gd name="connsiteY8" fmla="*/ 24860 h 39528"/>
                <a:gd name="connsiteX9" fmla="*/ 6191 w 30765"/>
                <a:gd name="connsiteY9" fmla="*/ 24860 h 39528"/>
                <a:gd name="connsiteX10" fmla="*/ 6191 w 30765"/>
                <a:gd name="connsiteY10" fmla="*/ 39529 h 39528"/>
                <a:gd name="connsiteX11" fmla="*/ 0 w 30765"/>
                <a:gd name="connsiteY11" fmla="*/ 39529 h 39528"/>
                <a:gd name="connsiteX12" fmla="*/ 0 w 30765"/>
                <a:gd name="connsiteY12" fmla="*/ 0 h 39528"/>
                <a:gd name="connsiteX13" fmla="*/ 16383 w 30765"/>
                <a:gd name="connsiteY13" fmla="*/ 0 h 39528"/>
                <a:gd name="connsiteX14" fmla="*/ 16383 w 30765"/>
                <a:gd name="connsiteY14" fmla="*/ 19336 h 39528"/>
                <a:gd name="connsiteX15" fmla="*/ 19907 w 30765"/>
                <a:gd name="connsiteY15" fmla="*/ 18478 h 39528"/>
                <a:gd name="connsiteX16" fmla="*/ 22289 w 30765"/>
                <a:gd name="connsiteY16" fmla="*/ 16097 h 39528"/>
                <a:gd name="connsiteX17" fmla="*/ 23146 w 30765"/>
                <a:gd name="connsiteY17" fmla="*/ 12573 h 39528"/>
                <a:gd name="connsiteX18" fmla="*/ 22289 w 30765"/>
                <a:gd name="connsiteY18" fmla="*/ 9049 h 39528"/>
                <a:gd name="connsiteX19" fmla="*/ 19907 w 30765"/>
                <a:gd name="connsiteY19" fmla="*/ 6668 h 39528"/>
                <a:gd name="connsiteX20" fmla="*/ 16383 w 30765"/>
                <a:gd name="connsiteY20" fmla="*/ 5810 h 39528"/>
                <a:gd name="connsiteX21" fmla="*/ 6191 w 30765"/>
                <a:gd name="connsiteY21" fmla="*/ 5810 h 39528"/>
                <a:gd name="connsiteX22" fmla="*/ 6191 w 30765"/>
                <a:gd name="connsiteY22" fmla="*/ 19336 h 39528"/>
                <a:gd name="connsiteX23" fmla="*/ 16383 w 30765"/>
                <a:gd name="connsiteY23" fmla="*/ 19336 h 39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765" h="39528">
                  <a:moveTo>
                    <a:pt x="16383" y="95"/>
                  </a:moveTo>
                  <a:cubicBezTo>
                    <a:pt x="18860" y="95"/>
                    <a:pt x="21050" y="667"/>
                    <a:pt x="23051" y="1715"/>
                  </a:cubicBezTo>
                  <a:cubicBezTo>
                    <a:pt x="25051" y="2762"/>
                    <a:pt x="26575" y="4286"/>
                    <a:pt x="27718" y="6191"/>
                  </a:cubicBezTo>
                  <a:cubicBezTo>
                    <a:pt x="28861" y="8096"/>
                    <a:pt x="29337" y="10192"/>
                    <a:pt x="29337" y="12478"/>
                  </a:cubicBezTo>
                  <a:cubicBezTo>
                    <a:pt x="29337" y="15335"/>
                    <a:pt x="28575" y="17717"/>
                    <a:pt x="27146" y="19622"/>
                  </a:cubicBezTo>
                  <a:cubicBezTo>
                    <a:pt x="25718" y="21527"/>
                    <a:pt x="23908" y="22860"/>
                    <a:pt x="21812" y="23717"/>
                  </a:cubicBezTo>
                  <a:lnTo>
                    <a:pt x="30766" y="39529"/>
                  </a:lnTo>
                  <a:lnTo>
                    <a:pt x="23717" y="39529"/>
                  </a:lnTo>
                  <a:lnTo>
                    <a:pt x="15526" y="24860"/>
                  </a:lnTo>
                  <a:lnTo>
                    <a:pt x="6191" y="24860"/>
                  </a:lnTo>
                  <a:lnTo>
                    <a:pt x="6191" y="39529"/>
                  </a:lnTo>
                  <a:lnTo>
                    <a:pt x="0" y="39529"/>
                  </a:lnTo>
                  <a:lnTo>
                    <a:pt x="0" y="0"/>
                  </a:lnTo>
                  <a:lnTo>
                    <a:pt x="16383" y="0"/>
                  </a:lnTo>
                  <a:close/>
                  <a:moveTo>
                    <a:pt x="16383" y="19336"/>
                  </a:moveTo>
                  <a:cubicBezTo>
                    <a:pt x="17717" y="19336"/>
                    <a:pt x="18860" y="19050"/>
                    <a:pt x="19907" y="18478"/>
                  </a:cubicBezTo>
                  <a:cubicBezTo>
                    <a:pt x="20955" y="17907"/>
                    <a:pt x="21717" y="17050"/>
                    <a:pt x="22289" y="16097"/>
                  </a:cubicBezTo>
                  <a:cubicBezTo>
                    <a:pt x="22860" y="15050"/>
                    <a:pt x="23146" y="13906"/>
                    <a:pt x="23146" y="12573"/>
                  </a:cubicBezTo>
                  <a:cubicBezTo>
                    <a:pt x="23146" y="11240"/>
                    <a:pt x="22860" y="10097"/>
                    <a:pt x="22289" y="9049"/>
                  </a:cubicBezTo>
                  <a:cubicBezTo>
                    <a:pt x="21717" y="8001"/>
                    <a:pt x="20860" y="7239"/>
                    <a:pt x="19907" y="6668"/>
                  </a:cubicBezTo>
                  <a:cubicBezTo>
                    <a:pt x="18860" y="6096"/>
                    <a:pt x="17717" y="5810"/>
                    <a:pt x="16383" y="5810"/>
                  </a:cubicBezTo>
                  <a:lnTo>
                    <a:pt x="6191" y="5810"/>
                  </a:lnTo>
                  <a:lnTo>
                    <a:pt x="6191" y="19336"/>
                  </a:lnTo>
                  <a:lnTo>
                    <a:pt x="16383" y="19336"/>
                  </a:lnTo>
                  <a:close/>
                </a:path>
              </a:pathLst>
            </a:custGeom>
            <a:solidFill>
              <a:srgbClr val="FFFFFF"/>
            </a:solid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125248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Title, Sub, Content Gray">
    <p:bg>
      <p:bgPr>
        <a:solidFill>
          <a:schemeClr val="bg1">
            <a:lumMod val="95000"/>
          </a:schemeClr>
        </a:solidFill>
        <a:effectLst/>
      </p:bgPr>
    </p:bg>
    <p:spTree>
      <p:nvGrpSpPr>
        <p:cNvPr id="1" name=""/>
        <p:cNvGrpSpPr/>
        <p:nvPr/>
      </p:nvGrpSpPr>
      <p:grpSpPr>
        <a:xfrm>
          <a:off x="0" y="0"/>
          <a:ext cx="0" cy="0"/>
          <a:chOff x="0" y="0"/>
          <a:chExt cx="0" cy="0"/>
        </a:xfrm>
      </p:grpSpPr>
      <p:sp>
        <p:nvSpPr>
          <p:cNvPr id="12" name="Square">
            <a:extLst>
              <a:ext uri="{FF2B5EF4-FFF2-40B4-BE49-F238E27FC236}">
                <a16:creationId xmlns:a16="http://schemas.microsoft.com/office/drawing/2014/main" id="{55D0C779-F23A-40CE-B4C7-842A10085F59}"/>
              </a:ext>
            </a:extLst>
          </p:cNvPr>
          <p:cNvSpPr/>
          <p:nvPr/>
        </p:nvSpPr>
        <p:spPr>
          <a:xfrm>
            <a:off x="11741697" y="6405280"/>
            <a:ext cx="450068" cy="450068"/>
          </a:xfrm>
          <a:prstGeom prst="rect">
            <a:avLst/>
          </a:prstGeom>
          <a:solidFill>
            <a:schemeClr val="bg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9" name="Rectangle">
            <a:extLst>
              <a:ext uri="{FF2B5EF4-FFF2-40B4-BE49-F238E27FC236}">
                <a16:creationId xmlns:a16="http://schemas.microsoft.com/office/drawing/2014/main" id="{1EFAB719-B3C2-4520-AFF9-4A06F169DB2B}"/>
              </a:ext>
            </a:extLst>
          </p:cNvPr>
          <p:cNvSpPr/>
          <p:nvPr/>
        </p:nvSpPr>
        <p:spPr>
          <a:xfrm>
            <a:off x="5814183" y="402558"/>
            <a:ext cx="5927511" cy="6003471"/>
          </a:xfrm>
          <a:prstGeom prst="rect">
            <a:avLst/>
          </a:prstGeom>
          <a:solidFill>
            <a:schemeClr val="bg1"/>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511" name="Rectangle"/>
          <p:cNvSpPr/>
          <p:nvPr/>
        </p:nvSpPr>
        <p:spPr>
          <a:xfrm>
            <a:off x="5815052" y="401865"/>
            <a:ext cx="5927511" cy="6003471"/>
          </a:xfrm>
          <a:prstGeom prst="rect">
            <a:avLst/>
          </a:prstGeom>
          <a:solidFill>
            <a:srgbClr val="FFFFFF"/>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10" name="Content Placeholder 2">
            <a:extLst>
              <a:ext uri="{FF2B5EF4-FFF2-40B4-BE49-F238E27FC236}">
                <a16:creationId xmlns:a16="http://schemas.microsoft.com/office/drawing/2014/main" id="{D197FC80-1304-44AF-BD9E-CFB8D3B37C99}"/>
              </a:ext>
            </a:extLst>
          </p:cNvPr>
          <p:cNvSpPr>
            <a:spLocks noGrp="1"/>
          </p:cNvSpPr>
          <p:nvPr>
            <p:ph sz="quarter" idx="27"/>
          </p:nvPr>
        </p:nvSpPr>
        <p:spPr>
          <a:xfrm>
            <a:off x="6394450" y="1974850"/>
            <a:ext cx="4852988" cy="3703638"/>
          </a:xfrm>
        </p:spPr>
        <p:txBody>
          <a:bodyPr/>
          <a:lstStyle>
            <a:lvl1pPr>
              <a:defRPr>
                <a:solidFill>
                  <a:schemeClr val="bg2"/>
                </a:solidFill>
              </a:defRPr>
            </a:lvl1pPr>
            <a:lvl2pPr>
              <a:defRPr>
                <a:solidFill>
                  <a:schemeClr val="bg2"/>
                </a:solidFill>
              </a:defRPr>
            </a:lvl2pPr>
            <a:lvl3pPr>
              <a:defRPr>
                <a:solidFill>
                  <a:schemeClr val="bg2"/>
                </a:solidFill>
              </a:defRPr>
            </a:lvl3pPr>
            <a:lvl4pPr>
              <a:defRPr>
                <a:solidFill>
                  <a:schemeClr val="bg2"/>
                </a:solidFill>
              </a:defRPr>
            </a:lvl4pPr>
            <a:lvl5pPr>
              <a:defRPr>
                <a:solidFill>
                  <a:schemeClr val="bg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itle Text">
            <a:extLst>
              <a:ext uri="{FF2B5EF4-FFF2-40B4-BE49-F238E27FC236}">
                <a16:creationId xmlns:a16="http://schemas.microsoft.com/office/drawing/2014/main" id="{1B60A262-0CE7-4C6B-B734-0B0EA0F1A4A3}"/>
              </a:ext>
            </a:extLst>
          </p:cNvPr>
          <p:cNvSpPr txBox="1">
            <a:spLocks noGrp="1"/>
          </p:cNvSpPr>
          <p:nvPr>
            <p:ph type="title" hasCustomPrompt="1"/>
          </p:nvPr>
        </p:nvSpPr>
        <p:spPr>
          <a:xfrm>
            <a:off x="554183" y="2545222"/>
            <a:ext cx="4765744"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2"/>
                </a:solidFill>
              </a:defRPr>
            </a:lvl1pPr>
          </a:lstStyle>
          <a:p>
            <a:r>
              <a:rPr lang="en-US" dirty="0"/>
              <a:t>Title Text Goes Here</a:t>
            </a:r>
          </a:p>
        </p:txBody>
      </p:sp>
      <p:sp>
        <p:nvSpPr>
          <p:cNvPr id="11" name="Text Placeholder 3">
            <a:extLst>
              <a:ext uri="{FF2B5EF4-FFF2-40B4-BE49-F238E27FC236}">
                <a16:creationId xmlns:a16="http://schemas.microsoft.com/office/drawing/2014/main" id="{7B80F0DD-816B-4E0B-8C85-8413DB8C70EF}"/>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2"/>
                </a:solidFill>
                <a:latin typeface="+mn-lt"/>
              </a:defRPr>
            </a:lvl1pPr>
            <a:lvl2pPr marL="228600" indent="0">
              <a:buNone/>
              <a:defRPr/>
            </a:lvl2pPr>
          </a:lstStyle>
          <a:p>
            <a:pPr lvl="0"/>
            <a:r>
              <a:rPr lang="en-US"/>
              <a:t>Click to edit Master text styles</a:t>
            </a:r>
          </a:p>
        </p:txBody>
      </p:sp>
      <p:sp>
        <p:nvSpPr>
          <p:cNvPr id="13" name="TextBox 12">
            <a:extLst>
              <a:ext uri="{FF2B5EF4-FFF2-40B4-BE49-F238E27FC236}">
                <a16:creationId xmlns:a16="http://schemas.microsoft.com/office/drawing/2014/main" id="{4578484E-3DC4-4DF6-819B-FDDDA6F166CB}"/>
              </a:ext>
            </a:extLst>
          </p:cNvPr>
          <p:cNvSpPr txBox="1"/>
          <p:nvPr/>
        </p:nvSpPr>
        <p:spPr>
          <a:xfrm>
            <a:off x="11908632" y="6579173"/>
            <a:ext cx="128240" cy="1231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0" tIns="0" rIns="0" bIns="0" numCol="1" spcCol="38100" rtlCol="0" anchor="t" anchorCtr="0">
            <a:spAutoFit/>
          </a:bodyPr>
          <a:lstStyle/>
          <a:p>
            <a:pPr marL="0" marR="0" indent="0" algn="ctr" defTabSz="2438338" rtl="0" fontAlgn="auto" latinLnBrk="0" hangingPunct="0">
              <a:lnSpc>
                <a:spcPct val="100000"/>
              </a:lnSpc>
              <a:spcBef>
                <a:spcPts val="0"/>
              </a:spcBef>
              <a:spcAft>
                <a:spcPts val="0"/>
              </a:spcAft>
              <a:buClrTx/>
              <a:buSzTx/>
              <a:buFontTx/>
              <a:buNone/>
              <a:tabLst/>
            </a:pPr>
            <a:fld id="{4F6B73DA-0149-4325-A7B8-AE29BD4BC701}" type="slidenum">
              <a:rPr kumimoji="0" lang="en-US" sz="800" b="0" i="0" u="none" strike="noStrike" cap="none" spc="0" normalizeH="0" baseline="0" smtClean="0">
                <a:ln>
                  <a:noFill/>
                </a:ln>
                <a:solidFill>
                  <a:schemeClr val="tx2"/>
                </a:solidFill>
                <a:effectLst/>
                <a:uFillTx/>
                <a:latin typeface="+mn-lt"/>
                <a:ea typeface="+mn-ea"/>
                <a:cs typeface="+mn-cs"/>
                <a:sym typeface="Helvetica Neue"/>
              </a:rPr>
              <a:pPr marL="0" marR="0" indent="0" algn="ctr" defTabSz="2438338" rtl="0" fontAlgn="auto" latinLnBrk="0" hangingPunct="0">
                <a:lnSpc>
                  <a:spcPct val="100000"/>
                </a:lnSpc>
                <a:spcBef>
                  <a:spcPts val="0"/>
                </a:spcBef>
                <a:spcAft>
                  <a:spcPts val="0"/>
                </a:spcAft>
                <a:buClrTx/>
                <a:buSzTx/>
                <a:buFontTx/>
                <a:buNone/>
                <a:tabLst/>
              </a:pPr>
              <a:t>‹#›</a:t>
            </a:fld>
            <a:endParaRPr kumimoji="0" lang="en-US" sz="800" b="0" i="0" u="none" strike="noStrike" cap="none" spc="0" normalizeH="0" baseline="0" dirty="0" err="1">
              <a:ln>
                <a:noFill/>
              </a:ln>
              <a:solidFill>
                <a:schemeClr val="tx2"/>
              </a:solidFill>
              <a:effectLst/>
              <a:uFillTx/>
              <a:latin typeface="+mn-lt"/>
              <a:ea typeface="+mn-ea"/>
              <a:cs typeface="+mn-cs"/>
              <a:sym typeface="Helvetica Neue"/>
            </a:endParaRPr>
          </a:p>
        </p:txBody>
      </p:sp>
    </p:spTree>
    <p:extLst>
      <p:ext uri="{BB962C8B-B14F-4D97-AF65-F5344CB8AC3E}">
        <p14:creationId xmlns:p14="http://schemas.microsoft.com/office/powerpoint/2010/main" val="7088470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p:cSld name="Title, Sub &amp; Content Blue 3">
    <p:bg>
      <p:bgPr>
        <a:solidFill>
          <a:schemeClr val="accent1"/>
        </a:solidFill>
        <a:effectLst/>
      </p:bgPr>
    </p:bg>
    <p:spTree>
      <p:nvGrpSpPr>
        <p:cNvPr id="1" name=""/>
        <p:cNvGrpSpPr/>
        <p:nvPr/>
      </p:nvGrpSpPr>
      <p:grpSpPr>
        <a:xfrm>
          <a:off x="0" y="0"/>
          <a:ext cx="0" cy="0"/>
          <a:chOff x="0" y="0"/>
          <a:chExt cx="0" cy="0"/>
        </a:xfrm>
      </p:grpSpPr>
      <p:sp>
        <p:nvSpPr>
          <p:cNvPr id="13" name="Content Placeholder 2">
            <a:extLst>
              <a:ext uri="{FF2B5EF4-FFF2-40B4-BE49-F238E27FC236}">
                <a16:creationId xmlns:a16="http://schemas.microsoft.com/office/drawing/2014/main" id="{DFE89D76-523B-456C-9EE9-BC9CB964E5C3}"/>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itle Text">
            <a:extLst>
              <a:ext uri="{FF2B5EF4-FFF2-40B4-BE49-F238E27FC236}">
                <a16:creationId xmlns:a16="http://schemas.microsoft.com/office/drawing/2014/main" id="{72D74CEB-BA0A-43F1-82CE-384185B612C9}"/>
              </a:ext>
            </a:extLst>
          </p:cNvPr>
          <p:cNvSpPr txBox="1">
            <a:spLocks noGrp="1"/>
          </p:cNvSpPr>
          <p:nvPr>
            <p:ph type="title" hasCustomPrompt="1"/>
          </p:nvPr>
        </p:nvSpPr>
        <p:spPr>
          <a:xfrm>
            <a:off x="554183" y="2545222"/>
            <a:ext cx="4765744"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1" name="Text Placeholder 3">
            <a:extLst>
              <a:ext uri="{FF2B5EF4-FFF2-40B4-BE49-F238E27FC236}">
                <a16:creationId xmlns:a16="http://schemas.microsoft.com/office/drawing/2014/main" id="{50F55EEA-3D90-42F4-B8D0-30E0374D2A5B}"/>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a:t>Click to edit Master text styles</a:t>
            </a:r>
          </a:p>
        </p:txBody>
      </p:sp>
      <p:sp>
        <p:nvSpPr>
          <p:cNvPr id="12" name="Rectangle 11">
            <a:extLst>
              <a:ext uri="{FF2B5EF4-FFF2-40B4-BE49-F238E27FC236}">
                <a16:creationId xmlns:a16="http://schemas.microsoft.com/office/drawing/2014/main" id="{84CCC3F4-FFF1-4AD9-8605-41A61B8926CF}"/>
              </a:ext>
            </a:extLst>
          </p:cNvPr>
          <p:cNvSpPr/>
          <p:nvPr/>
        </p:nvSpPr>
        <p:spPr>
          <a:xfrm>
            <a:off x="0" y="6407451"/>
            <a:ext cx="11736987"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4" name="Square">
            <a:extLst>
              <a:ext uri="{FF2B5EF4-FFF2-40B4-BE49-F238E27FC236}">
                <a16:creationId xmlns:a16="http://schemas.microsoft.com/office/drawing/2014/main" id="{C4A06178-9ACC-4082-8329-4A9A59924508}"/>
              </a:ext>
            </a:extLst>
          </p:cNvPr>
          <p:cNvSpPr/>
          <p:nvPr/>
        </p:nvSpPr>
        <p:spPr>
          <a:xfrm>
            <a:off x="11741697" y="6407185"/>
            <a:ext cx="450068" cy="450068"/>
          </a:xfrm>
          <a:prstGeom prst="rect">
            <a:avLst/>
          </a:prstGeom>
          <a:solidFill>
            <a:schemeClr val="accent1">
              <a:alpha val="50000"/>
            </a:schemeClr>
          </a:solidFill>
          <a:ln w="12700">
            <a:miter lim="400000"/>
          </a:ln>
        </p:spPr>
        <p:txBody>
          <a:bodyPr lIns="0" tIns="0" rIns="0" bIns="0" anchor="ctr"/>
          <a:lstStyle/>
          <a:p>
            <a:pPr defTabSz="412750">
              <a:defRPr sz="3200">
                <a:solidFill>
                  <a:srgbClr val="026FC5"/>
                </a:solidFill>
                <a:latin typeface="Helvetica Neue Medium"/>
                <a:ea typeface="Helvetica Neue Medium"/>
                <a:cs typeface="Helvetica Neue Medium"/>
                <a:sym typeface="Helvetica Neue Medium"/>
              </a:defRPr>
            </a:pPr>
            <a:endParaRPr sz="1600"/>
          </a:p>
        </p:txBody>
      </p:sp>
      <p:sp>
        <p:nvSpPr>
          <p:cNvPr id="20" name="TextBox 19">
            <a:extLst>
              <a:ext uri="{FF2B5EF4-FFF2-40B4-BE49-F238E27FC236}">
                <a16:creationId xmlns:a16="http://schemas.microsoft.com/office/drawing/2014/main" id="{DC922DFF-5663-40DE-9B54-4149EDB7740E}"/>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pic>
        <p:nvPicPr>
          <p:cNvPr id="22" name="Image" descr="Image">
            <a:extLst>
              <a:ext uri="{FF2B5EF4-FFF2-40B4-BE49-F238E27FC236}">
                <a16:creationId xmlns:a16="http://schemas.microsoft.com/office/drawing/2014/main" id="{E5997704-33EA-4D7D-8B55-E46DD2216814}"/>
              </a:ext>
            </a:extLst>
          </p:cNvPr>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23" name="Rectangle 22">
            <a:extLst>
              <a:ext uri="{FF2B5EF4-FFF2-40B4-BE49-F238E27FC236}">
                <a16:creationId xmlns:a16="http://schemas.microsoft.com/office/drawing/2014/main" id="{3C3544D4-6B59-4B11-BC0E-2FD48F693641}"/>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24" name="Rectangle 23">
            <a:extLst>
              <a:ext uri="{FF2B5EF4-FFF2-40B4-BE49-F238E27FC236}">
                <a16:creationId xmlns:a16="http://schemas.microsoft.com/office/drawing/2014/main" id="{562FEA03-1122-4C36-ACD1-DA42FB8A03DC}"/>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25" name="Rectangle 24">
            <a:extLst>
              <a:ext uri="{FF2B5EF4-FFF2-40B4-BE49-F238E27FC236}">
                <a16:creationId xmlns:a16="http://schemas.microsoft.com/office/drawing/2014/main" id="{373D4EB9-5CAF-4B81-91EA-AD490D0B13E4}"/>
              </a:ext>
            </a:extLst>
          </p:cNvPr>
          <p:cNvSpPr/>
          <p:nvPr/>
        </p:nvSpPr>
        <p:spPr>
          <a:xfrm rot="5400000">
            <a:off x="8758537" y="2978453"/>
            <a:ext cx="6407450"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8765420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p:cSld name="Title, Sub &amp; Content Light Blue 2">
    <p:bg>
      <p:bgPr>
        <a:solidFill>
          <a:schemeClr val="accent2">
            <a:lumMod val="75000"/>
          </a:schemeClr>
        </a:solidFill>
        <a:effectLst/>
      </p:bgPr>
    </p:bg>
    <p:spTree>
      <p:nvGrpSpPr>
        <p:cNvPr id="1" name=""/>
        <p:cNvGrpSpPr/>
        <p:nvPr/>
      </p:nvGrpSpPr>
      <p:grpSpPr>
        <a:xfrm>
          <a:off x="0" y="0"/>
          <a:ext cx="0" cy="0"/>
          <a:chOff x="0" y="0"/>
          <a:chExt cx="0" cy="0"/>
        </a:xfrm>
      </p:grpSpPr>
      <p:sp>
        <p:nvSpPr>
          <p:cNvPr id="16" name="Content Placeholder 2">
            <a:extLst>
              <a:ext uri="{FF2B5EF4-FFF2-40B4-BE49-F238E27FC236}">
                <a16:creationId xmlns:a16="http://schemas.microsoft.com/office/drawing/2014/main" id="{2093C42A-FAA6-40D8-A663-DDDE456C16CF}"/>
              </a:ext>
            </a:extLst>
          </p:cNvPr>
          <p:cNvSpPr>
            <a:spLocks noGrp="1"/>
          </p:cNvSpPr>
          <p:nvPr>
            <p:ph sz="quarter" idx="27"/>
          </p:nvPr>
        </p:nvSpPr>
        <p:spPr>
          <a:xfrm>
            <a:off x="6394450" y="1974850"/>
            <a:ext cx="4852988" cy="37036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Title Text">
            <a:extLst>
              <a:ext uri="{FF2B5EF4-FFF2-40B4-BE49-F238E27FC236}">
                <a16:creationId xmlns:a16="http://schemas.microsoft.com/office/drawing/2014/main" id="{6A03358B-3D25-4A6D-85E6-54F235A943A8}"/>
              </a:ext>
            </a:extLst>
          </p:cNvPr>
          <p:cNvSpPr txBox="1">
            <a:spLocks noGrp="1"/>
          </p:cNvSpPr>
          <p:nvPr>
            <p:ph type="title" hasCustomPrompt="1"/>
          </p:nvPr>
        </p:nvSpPr>
        <p:spPr>
          <a:xfrm>
            <a:off x="554183" y="2545222"/>
            <a:ext cx="4765744" cy="249783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t" anchorCtr="0">
            <a:noAutofit/>
          </a:bodyPr>
          <a:lstStyle>
            <a:lvl1pPr>
              <a:defRPr sz="4000">
                <a:solidFill>
                  <a:schemeClr val="bg1"/>
                </a:solidFill>
              </a:defRPr>
            </a:lvl1pPr>
          </a:lstStyle>
          <a:p>
            <a:r>
              <a:rPr lang="en-US" dirty="0"/>
              <a:t>Title Text Goes Here</a:t>
            </a:r>
          </a:p>
        </p:txBody>
      </p:sp>
      <p:sp>
        <p:nvSpPr>
          <p:cNvPr id="12" name="Text Placeholder 3">
            <a:extLst>
              <a:ext uri="{FF2B5EF4-FFF2-40B4-BE49-F238E27FC236}">
                <a16:creationId xmlns:a16="http://schemas.microsoft.com/office/drawing/2014/main" id="{F8EBE803-6659-42A1-A094-94B9EF7ABC2F}"/>
              </a:ext>
            </a:extLst>
          </p:cNvPr>
          <p:cNvSpPr>
            <a:spLocks noGrp="1"/>
          </p:cNvSpPr>
          <p:nvPr>
            <p:ph type="body" sz="quarter" idx="29"/>
          </p:nvPr>
        </p:nvSpPr>
        <p:spPr>
          <a:xfrm>
            <a:off x="6394450" y="740229"/>
            <a:ext cx="4865211" cy="1078146"/>
          </a:xfrm>
        </p:spPr>
        <p:txBody>
          <a:bodyPr anchor="b" anchorCtr="0">
            <a:normAutofit/>
          </a:bodyPr>
          <a:lstStyle>
            <a:lvl1pPr marL="0" indent="0">
              <a:buNone/>
              <a:defRPr sz="3200">
                <a:solidFill>
                  <a:schemeClr val="bg1"/>
                </a:solidFill>
                <a:latin typeface="+mn-lt"/>
              </a:defRPr>
            </a:lvl1pPr>
            <a:lvl2pPr marL="228600" indent="0">
              <a:buNone/>
              <a:defRPr/>
            </a:lvl2pPr>
          </a:lstStyle>
          <a:p>
            <a:pPr lvl="0"/>
            <a:r>
              <a:rPr lang="en-US"/>
              <a:t>Click to edit Master text styles</a:t>
            </a:r>
          </a:p>
        </p:txBody>
      </p:sp>
      <p:sp>
        <p:nvSpPr>
          <p:cNvPr id="15" name="Rectangle 14">
            <a:extLst>
              <a:ext uri="{FF2B5EF4-FFF2-40B4-BE49-F238E27FC236}">
                <a16:creationId xmlns:a16="http://schemas.microsoft.com/office/drawing/2014/main" id="{DC0D4B91-0BAF-46EC-9A7C-9D57C3224A9C}"/>
              </a:ext>
            </a:extLst>
          </p:cNvPr>
          <p:cNvSpPr/>
          <p:nvPr/>
        </p:nvSpPr>
        <p:spPr>
          <a:xfrm>
            <a:off x="0" y="6407451"/>
            <a:ext cx="11736987"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7" name="TextBox 16">
            <a:extLst>
              <a:ext uri="{FF2B5EF4-FFF2-40B4-BE49-F238E27FC236}">
                <a16:creationId xmlns:a16="http://schemas.microsoft.com/office/drawing/2014/main" id="{4B30B67E-5DCD-4732-882C-64DE9CC86419}"/>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chemeClr val="bg1"/>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pic>
        <p:nvPicPr>
          <p:cNvPr id="18" name="Image" descr="Image">
            <a:extLst>
              <a:ext uri="{FF2B5EF4-FFF2-40B4-BE49-F238E27FC236}">
                <a16:creationId xmlns:a16="http://schemas.microsoft.com/office/drawing/2014/main" id="{2F70C4FC-7A21-4AFA-8998-5EAB2E19CBCA}"/>
              </a:ext>
            </a:extLst>
          </p:cNvPr>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22" name="Rectangle 21">
            <a:extLst>
              <a:ext uri="{FF2B5EF4-FFF2-40B4-BE49-F238E27FC236}">
                <a16:creationId xmlns:a16="http://schemas.microsoft.com/office/drawing/2014/main" id="{8D716FF7-59F9-414F-85CD-8E23360D2B4C}"/>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24" name="Rectangle 23">
            <a:extLst>
              <a:ext uri="{FF2B5EF4-FFF2-40B4-BE49-F238E27FC236}">
                <a16:creationId xmlns:a16="http://schemas.microsoft.com/office/drawing/2014/main" id="{AD4273EB-E90B-42F7-8CE9-6A1713A08CA3}"/>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25" name="Rectangle 24">
            <a:extLst>
              <a:ext uri="{FF2B5EF4-FFF2-40B4-BE49-F238E27FC236}">
                <a16:creationId xmlns:a16="http://schemas.microsoft.com/office/drawing/2014/main" id="{F98FFA5B-1C6A-486A-A0FE-02206FCDC54A}"/>
              </a:ext>
            </a:extLst>
          </p:cNvPr>
          <p:cNvSpPr/>
          <p:nvPr/>
        </p:nvSpPr>
        <p:spPr>
          <a:xfrm rot="5400000">
            <a:off x="8758537" y="2978453"/>
            <a:ext cx="6407450" cy="450549"/>
          </a:xfrm>
          <a:prstGeom prst="rect">
            <a:avLst/>
          </a:prstGeom>
          <a:solidFill>
            <a:schemeClr val="accent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1957421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Title &amp; Sub White">
    <p:spTree>
      <p:nvGrpSpPr>
        <p:cNvPr id="1" name=""/>
        <p:cNvGrpSpPr/>
        <p:nvPr/>
      </p:nvGrpSpPr>
      <p:grpSpPr>
        <a:xfrm>
          <a:off x="0" y="0"/>
          <a:ext cx="0" cy="0"/>
          <a:chOff x="0" y="0"/>
          <a:chExt cx="0" cy="0"/>
        </a:xfrm>
      </p:grpSpPr>
      <p:graphicFrame>
        <p:nvGraphicFramePr>
          <p:cNvPr id="13" name="Chart 5">
            <a:extLst>
              <a:ext uri="{FF2B5EF4-FFF2-40B4-BE49-F238E27FC236}">
                <a16:creationId xmlns:a16="http://schemas.microsoft.com/office/drawing/2014/main" id="{F0529FEA-BEC4-644C-94EE-601D5BED26F3}"/>
              </a:ext>
            </a:extLst>
          </p:cNvPr>
          <p:cNvGraphicFramePr/>
          <p:nvPr>
            <p:extLst>
              <p:ext uri="{D42A27DB-BD31-4B8C-83A1-F6EECF244321}">
                <p14:modId xmlns:p14="http://schemas.microsoft.com/office/powerpoint/2010/main" val="2814758984"/>
              </p:ext>
            </p:extLst>
          </p:nvPr>
        </p:nvGraphicFramePr>
        <p:xfrm>
          <a:off x="7201593" y="1799047"/>
          <a:ext cx="3472287" cy="4025676"/>
        </p:xfrm>
        <a:graphic>
          <a:graphicData uri="http://schemas.openxmlformats.org/drawingml/2006/chart">
            <c:chart xmlns:c="http://schemas.openxmlformats.org/drawingml/2006/chart" xmlns:r="http://schemas.openxmlformats.org/officeDocument/2006/relationships" r:id="rId2"/>
          </a:graphicData>
        </a:graphic>
      </p:graphicFrame>
      <p:sp>
        <p:nvSpPr>
          <p:cNvPr id="10" name="Title Text">
            <a:extLst>
              <a:ext uri="{FF2B5EF4-FFF2-40B4-BE49-F238E27FC236}">
                <a16:creationId xmlns:a16="http://schemas.microsoft.com/office/drawing/2014/main" id="{0EA1A176-5931-41CA-86D5-15FC4398AA40}"/>
              </a:ext>
            </a:extLst>
          </p:cNvPr>
          <p:cNvSpPr txBox="1">
            <a:spLocks noGrp="1"/>
          </p:cNvSpPr>
          <p:nvPr>
            <p:ph type="title" hasCustomPrompt="1"/>
          </p:nvPr>
        </p:nvSpPr>
        <p:spPr>
          <a:xfrm>
            <a:off x="1444480" y="1917036"/>
            <a:ext cx="9303040" cy="30239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nchorCtr="0">
            <a:noAutofit/>
          </a:bodyPr>
          <a:lstStyle>
            <a:lvl1pPr algn="ctr">
              <a:defRPr sz="4800">
                <a:solidFill>
                  <a:schemeClr val="accent1"/>
                </a:solidFill>
              </a:defRPr>
            </a:lvl1pPr>
          </a:lstStyle>
          <a:p>
            <a:r>
              <a:rPr lang="en-US" dirty="0"/>
              <a:t>48pt Intel Clear Light Body. For content that is not a section, but has a big idea in text only.</a:t>
            </a:r>
          </a:p>
        </p:txBody>
      </p:sp>
      <p:sp>
        <p:nvSpPr>
          <p:cNvPr id="8" name="Rectangle 7">
            <a:extLst>
              <a:ext uri="{FF2B5EF4-FFF2-40B4-BE49-F238E27FC236}">
                <a16:creationId xmlns:a16="http://schemas.microsoft.com/office/drawing/2014/main" id="{597652EB-8B2D-46CC-B147-89A4C26A2D8F}"/>
              </a:ext>
            </a:extLst>
          </p:cNvPr>
          <p:cNvSpPr/>
          <p:nvPr/>
        </p:nvSpPr>
        <p:spPr>
          <a:xfrm>
            <a:off x="0" y="0"/>
            <a:ext cx="11736987" cy="450549"/>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9" name="Rectangle 8">
            <a:extLst>
              <a:ext uri="{FF2B5EF4-FFF2-40B4-BE49-F238E27FC236}">
                <a16:creationId xmlns:a16="http://schemas.microsoft.com/office/drawing/2014/main" id="{571A480A-B7B4-498C-9868-A91E2651D429}"/>
              </a:ext>
            </a:extLst>
          </p:cNvPr>
          <p:cNvSpPr/>
          <p:nvPr/>
        </p:nvSpPr>
        <p:spPr>
          <a:xfrm rot="5400000">
            <a:off x="-2978450" y="2978453"/>
            <a:ext cx="6407450" cy="450549"/>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776705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Title &amp; Sub Blue">
    <p:bg>
      <p:bgPr>
        <a:solidFill>
          <a:schemeClr val="tx2"/>
        </a:solidFill>
        <a:effectLst/>
      </p:bgPr>
    </p:bg>
    <p:spTree>
      <p:nvGrpSpPr>
        <p:cNvPr id="1" name=""/>
        <p:cNvGrpSpPr/>
        <p:nvPr/>
      </p:nvGrpSpPr>
      <p:grpSpPr>
        <a:xfrm>
          <a:off x="0" y="0"/>
          <a:ext cx="0" cy="0"/>
          <a:chOff x="0" y="0"/>
          <a:chExt cx="0" cy="0"/>
        </a:xfrm>
      </p:grpSpPr>
      <p:sp>
        <p:nvSpPr>
          <p:cNvPr id="860" name="Rectangle"/>
          <p:cNvSpPr/>
          <p:nvPr/>
        </p:nvSpPr>
        <p:spPr>
          <a:xfrm>
            <a:off x="471054" y="464127"/>
            <a:ext cx="11272494" cy="5944838"/>
          </a:xfrm>
          <a:prstGeom prst="rect">
            <a:avLst/>
          </a:prstGeom>
          <a:solidFill>
            <a:schemeClr val="accent1"/>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861" name="Square"/>
          <p:cNvSpPr/>
          <p:nvPr/>
        </p:nvSpPr>
        <p:spPr>
          <a:xfrm>
            <a:off x="11743603" y="6405281"/>
            <a:ext cx="448398" cy="452720"/>
          </a:xfrm>
          <a:prstGeom prst="rect">
            <a:avLst/>
          </a:prstGeom>
          <a:solidFill>
            <a:schemeClr val="accent1"/>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8" name="Rectangle 7">
            <a:extLst>
              <a:ext uri="{FF2B5EF4-FFF2-40B4-BE49-F238E27FC236}">
                <a16:creationId xmlns:a16="http://schemas.microsoft.com/office/drawing/2014/main" id="{41A778AB-F6EC-4101-87E6-DECF7944E661}"/>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9" name="Rectangle 8">
            <a:extLst>
              <a:ext uri="{FF2B5EF4-FFF2-40B4-BE49-F238E27FC236}">
                <a16:creationId xmlns:a16="http://schemas.microsoft.com/office/drawing/2014/main" id="{F6E1F1A6-2FDF-4676-B713-F9746DD3A821}"/>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10" name="Title Text">
            <a:extLst>
              <a:ext uri="{FF2B5EF4-FFF2-40B4-BE49-F238E27FC236}">
                <a16:creationId xmlns:a16="http://schemas.microsoft.com/office/drawing/2014/main" id="{E400EEBB-F912-40CA-A759-DEFE15164979}"/>
              </a:ext>
            </a:extLst>
          </p:cNvPr>
          <p:cNvSpPr txBox="1">
            <a:spLocks noGrp="1"/>
          </p:cNvSpPr>
          <p:nvPr>
            <p:ph type="title" hasCustomPrompt="1"/>
          </p:nvPr>
        </p:nvSpPr>
        <p:spPr>
          <a:xfrm>
            <a:off x="1444480" y="1917036"/>
            <a:ext cx="9303040" cy="30239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nchorCtr="0">
            <a:noAutofit/>
          </a:bodyPr>
          <a:lstStyle>
            <a:lvl1pPr algn="ctr">
              <a:defRPr sz="4800">
                <a:solidFill>
                  <a:schemeClr val="bg1"/>
                </a:solidFill>
              </a:defRPr>
            </a:lvl1pPr>
          </a:lstStyle>
          <a:p>
            <a:r>
              <a:rPr lang="en-US" dirty="0"/>
              <a:t>48pt Intel Clear Light Body. For content that is not a section, but has a big idea in text only.</a:t>
            </a:r>
          </a:p>
        </p:txBody>
      </p:sp>
    </p:spTree>
    <p:extLst>
      <p:ext uri="{BB962C8B-B14F-4D97-AF65-F5344CB8AC3E}">
        <p14:creationId xmlns:p14="http://schemas.microsoft.com/office/powerpoint/2010/main" val="3561525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Title &amp; Sub Light Blue">
    <p:bg>
      <p:bgPr>
        <a:solidFill>
          <a:srgbClr val="00C7FD"/>
        </a:solidFill>
        <a:effectLst/>
      </p:bgPr>
    </p:bg>
    <p:spTree>
      <p:nvGrpSpPr>
        <p:cNvPr id="1" name=""/>
        <p:cNvGrpSpPr/>
        <p:nvPr/>
      </p:nvGrpSpPr>
      <p:grpSpPr>
        <a:xfrm>
          <a:off x="0" y="0"/>
          <a:ext cx="0" cy="0"/>
          <a:chOff x="0" y="0"/>
          <a:chExt cx="0" cy="0"/>
        </a:xfrm>
      </p:grpSpPr>
      <p:sp>
        <p:nvSpPr>
          <p:cNvPr id="860" name="Rectangle"/>
          <p:cNvSpPr/>
          <p:nvPr/>
        </p:nvSpPr>
        <p:spPr>
          <a:xfrm>
            <a:off x="471054" y="464127"/>
            <a:ext cx="11272494" cy="5944838"/>
          </a:xfrm>
          <a:prstGeom prst="rect">
            <a:avLst/>
          </a:prstGeom>
          <a:solidFill>
            <a:schemeClr val="accent2">
              <a:lumMod val="75000"/>
            </a:schemeClr>
          </a:solidFill>
          <a:ln w="12700">
            <a:miter lim="400000"/>
          </a:ln>
        </p:spPr>
        <p:txBody>
          <a:bodyPr lIns="25400" tIns="25400" rIns="25400" bIns="2540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861" name="Square"/>
          <p:cNvSpPr/>
          <p:nvPr/>
        </p:nvSpPr>
        <p:spPr>
          <a:xfrm>
            <a:off x="11743603" y="6405281"/>
            <a:ext cx="448398" cy="452720"/>
          </a:xfrm>
          <a:prstGeom prst="rect">
            <a:avLst/>
          </a:prstGeom>
          <a:solidFill>
            <a:schemeClr val="accent2">
              <a:lumMod val="75000"/>
            </a:schemeClr>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pic>
        <p:nvPicPr>
          <p:cNvPr id="862" name="Image" descr="Image"/>
          <p:cNvPicPr>
            <a:picLocks noChangeAspect="1"/>
          </p:cNvPicPr>
          <p:nvPr/>
        </p:nvPicPr>
        <p:blipFill>
          <a:blip r:embed="rId2"/>
          <a:stretch>
            <a:fillRect/>
          </a:stretch>
        </p:blipFill>
        <p:spPr>
          <a:xfrm>
            <a:off x="11151433" y="6543018"/>
            <a:ext cx="491250" cy="190501"/>
          </a:xfrm>
          <a:prstGeom prst="rect">
            <a:avLst/>
          </a:prstGeom>
          <a:ln w="12700">
            <a:miter lim="400000"/>
          </a:ln>
        </p:spPr>
      </p:pic>
      <p:sp>
        <p:nvSpPr>
          <p:cNvPr id="866" name="Text"/>
          <p:cNvSpPr txBox="1"/>
          <p:nvPr/>
        </p:nvSpPr>
        <p:spPr>
          <a:xfrm>
            <a:off x="11942955" y="6538004"/>
            <a:ext cx="51361" cy="189796"/>
          </a:xfrm>
          <a:prstGeom prst="rect">
            <a:avLst/>
          </a:prstGeom>
          <a:ln w="12700">
            <a:miter lim="400000"/>
          </a:ln>
        </p:spPr>
        <p:txBody>
          <a:bodyPr wrap="none" lIns="25400" tIns="25400" rIns="25400" bIns="25400" anchor="b">
            <a:spAutoFit/>
          </a:bodyPr>
          <a:lstStyle/>
          <a:p>
            <a:pPr algn="ctr" defTabSz="292100">
              <a:lnSpc>
                <a:spcPct val="100000"/>
              </a:lnSpc>
              <a:spcBef>
                <a:spcPts val="0"/>
              </a:spcBef>
              <a:defRPr sz="1800">
                <a:solidFill>
                  <a:srgbClr val="FFFFFF"/>
                </a:solidFill>
                <a:latin typeface="Intel Clear"/>
                <a:ea typeface="Intel Clear"/>
                <a:cs typeface="Intel Clear"/>
                <a:sym typeface="Intel Clear"/>
              </a:defRPr>
            </a:pPr>
            <a:endParaRPr sz="900"/>
          </a:p>
        </p:txBody>
      </p:sp>
      <p:sp>
        <p:nvSpPr>
          <p:cNvPr id="13" name="TextBox 12">
            <a:extLst>
              <a:ext uri="{FF2B5EF4-FFF2-40B4-BE49-F238E27FC236}">
                <a16:creationId xmlns:a16="http://schemas.microsoft.com/office/drawing/2014/main" id="{9D4875CE-AB47-3643-8581-D89E9CF7EFC1}"/>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8" name="Rectangle 7">
            <a:extLst>
              <a:ext uri="{FF2B5EF4-FFF2-40B4-BE49-F238E27FC236}">
                <a16:creationId xmlns:a16="http://schemas.microsoft.com/office/drawing/2014/main" id="{52E60B70-5DF3-4398-B558-301661292DFC}"/>
              </a:ext>
            </a:extLst>
          </p:cNvPr>
          <p:cNvSpPr/>
          <p:nvPr/>
        </p:nvSpPr>
        <p:spPr>
          <a:xfrm>
            <a:off x="5503530" y="6562504"/>
            <a:ext cx="1184940" cy="231410"/>
          </a:xfrm>
          <a:prstGeom prst="rect">
            <a:avLst/>
          </a:prstGeom>
        </p:spPr>
        <p:txBody>
          <a:bodyPr wrap="none">
            <a:spAutoFit/>
          </a:bodyPr>
          <a:lstStyle/>
          <a:p>
            <a:pPr algn="ctr"/>
            <a:r>
              <a:rPr lang="en-US" sz="1000" dirty="0">
                <a:solidFill>
                  <a:schemeClr val="bg1"/>
                </a:solidFill>
              </a:rPr>
              <a:t>Intel Confidential</a:t>
            </a:r>
          </a:p>
        </p:txBody>
      </p:sp>
      <p:sp>
        <p:nvSpPr>
          <p:cNvPr id="9" name="Rectangle 8">
            <a:extLst>
              <a:ext uri="{FF2B5EF4-FFF2-40B4-BE49-F238E27FC236}">
                <a16:creationId xmlns:a16="http://schemas.microsoft.com/office/drawing/2014/main" id="{EC2CF38D-B95A-4CD5-8F7D-86EA9C709AD4}"/>
              </a:ext>
            </a:extLst>
          </p:cNvPr>
          <p:cNvSpPr/>
          <p:nvPr/>
        </p:nvSpPr>
        <p:spPr>
          <a:xfrm>
            <a:off x="483010" y="6562504"/>
            <a:ext cx="2031325" cy="231410"/>
          </a:xfrm>
          <a:prstGeom prst="rect">
            <a:avLst/>
          </a:prstGeom>
        </p:spPr>
        <p:txBody>
          <a:bodyPr wrap="none">
            <a:spAutoFit/>
          </a:bodyPr>
          <a:lstStyle/>
          <a:p>
            <a:pPr algn="l"/>
            <a:r>
              <a:rPr lang="en-US" sz="1000" dirty="0">
                <a:solidFill>
                  <a:schemeClr val="bg1"/>
                </a:solidFill>
              </a:rPr>
              <a:t>Desktop, Workstation &amp; Gaming</a:t>
            </a:r>
          </a:p>
        </p:txBody>
      </p:sp>
      <p:sp>
        <p:nvSpPr>
          <p:cNvPr id="10" name="Title Text">
            <a:extLst>
              <a:ext uri="{FF2B5EF4-FFF2-40B4-BE49-F238E27FC236}">
                <a16:creationId xmlns:a16="http://schemas.microsoft.com/office/drawing/2014/main" id="{93B25211-1805-4C17-8545-7E02A6786392}"/>
              </a:ext>
            </a:extLst>
          </p:cNvPr>
          <p:cNvSpPr txBox="1">
            <a:spLocks noGrp="1"/>
          </p:cNvSpPr>
          <p:nvPr>
            <p:ph type="title" hasCustomPrompt="1"/>
          </p:nvPr>
        </p:nvSpPr>
        <p:spPr>
          <a:xfrm>
            <a:off x="1444480" y="1917036"/>
            <a:ext cx="9303040" cy="30239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nchorCtr="0">
            <a:noAutofit/>
          </a:bodyPr>
          <a:lstStyle>
            <a:lvl1pPr algn="ctr">
              <a:defRPr sz="4800">
                <a:solidFill>
                  <a:schemeClr val="bg1"/>
                </a:solidFill>
              </a:defRPr>
            </a:lvl1pPr>
          </a:lstStyle>
          <a:p>
            <a:r>
              <a:rPr lang="en-US" dirty="0"/>
              <a:t>48pt Intel Clear Light Body. For content that is not a section, but has a big idea in text only.</a:t>
            </a:r>
          </a:p>
        </p:txBody>
      </p:sp>
    </p:spTree>
    <p:extLst>
      <p:ext uri="{BB962C8B-B14F-4D97-AF65-F5344CB8AC3E}">
        <p14:creationId xmlns:p14="http://schemas.microsoft.com/office/powerpoint/2010/main" val="2706632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p:cSld name="End Slide">
    <p:bg>
      <p:bgPr>
        <a:solidFill>
          <a:schemeClr val="accent1"/>
        </a:solidFill>
        <a:effectLst/>
      </p:bgPr>
    </p:bg>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BDA94F2D-B7BD-4CE9-A606-F00802F3131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099949" y="2409775"/>
            <a:ext cx="4080108" cy="1521396"/>
          </a:xfrm>
          <a:prstGeom prst="rect">
            <a:avLst/>
          </a:prstGeom>
        </p:spPr>
      </p:pic>
      <p:sp>
        <p:nvSpPr>
          <p:cNvPr id="15" name="TextBox 14">
            <a:extLst>
              <a:ext uri="{FF2B5EF4-FFF2-40B4-BE49-F238E27FC236}">
                <a16:creationId xmlns:a16="http://schemas.microsoft.com/office/drawing/2014/main" id="{3F655609-5439-9C4A-8F0D-9AB5A1AAC9A3}"/>
              </a:ext>
            </a:extLst>
          </p:cNvPr>
          <p:cNvSpPr txBox="1"/>
          <p:nvPr/>
        </p:nvSpPr>
        <p:spPr>
          <a:xfrm>
            <a:off x="11881866" y="6268286"/>
            <a:ext cx="207818" cy="4639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marL="0" marR="0" indent="0" algn="l" defTabSz="1219169" rtl="0" fontAlgn="auto" latinLnBrk="0" hangingPunct="0">
              <a:lnSpc>
                <a:spcPct val="90000"/>
              </a:lnSpc>
              <a:spcBef>
                <a:spcPts val="2250"/>
              </a:spcBef>
              <a:spcAft>
                <a:spcPts val="0"/>
              </a:spcAft>
              <a:buClrTx/>
              <a:buSzTx/>
              <a:buFontTx/>
              <a:buNone/>
              <a:tabLst/>
            </a:pPr>
            <a:fld id="{302FE90D-A879-0D42-B0CA-7E5C0D197FB5}" type="slidenum">
              <a:rPr kumimoji="0" lang="en-US" sz="850" b="0" i="0" u="none" strike="noStrike" cap="none" spc="0" normalizeH="0" baseline="0" smtClean="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rPr>
              <a:pPr marL="0" marR="0" indent="0" algn="l" defTabSz="1219169" rtl="0" fontAlgn="auto" latinLnBrk="0" hangingPunct="0">
                <a:lnSpc>
                  <a:spcPct val="90000"/>
                </a:lnSpc>
                <a:spcBef>
                  <a:spcPts val="2250"/>
                </a:spcBef>
                <a:spcAft>
                  <a:spcPts val="0"/>
                </a:spcAft>
                <a:buClrTx/>
                <a:buSzTx/>
                <a:buFontTx/>
                <a:buNone/>
                <a:tabLst/>
              </a:pPr>
              <a:t>‹#›</a:t>
            </a:fld>
            <a:endParaRPr kumimoji="0" lang="en-US" sz="850" b="0" i="0" u="none" strike="noStrike" cap="none" spc="0" normalizeH="0" baseline="0" dirty="0">
              <a:ln>
                <a:noFill/>
              </a:ln>
              <a:solidFill>
                <a:srgbClr val="FFFFFF"/>
              </a:solidFill>
              <a:effectLst/>
              <a:uFillTx/>
              <a:latin typeface="Intel Clear" panose="020B0604020203020204" pitchFamily="34" charset="0"/>
              <a:ea typeface="Intel Clear" panose="020B0604020203020204" pitchFamily="34" charset="0"/>
              <a:cs typeface="Intel Clear" panose="020B0604020203020204" pitchFamily="34" charset="0"/>
              <a:sym typeface="Helvetica Neue"/>
            </a:endParaRPr>
          </a:p>
        </p:txBody>
      </p:sp>
      <p:sp>
        <p:nvSpPr>
          <p:cNvPr id="6" name="Rectangle 5">
            <a:extLst>
              <a:ext uri="{FF2B5EF4-FFF2-40B4-BE49-F238E27FC236}">
                <a16:creationId xmlns:a16="http://schemas.microsoft.com/office/drawing/2014/main" id="{69112354-342E-49CE-8E3C-E078BBE1ADF7}"/>
              </a:ext>
            </a:extLst>
          </p:cNvPr>
          <p:cNvSpPr/>
          <p:nvPr/>
        </p:nvSpPr>
        <p:spPr>
          <a:xfrm>
            <a:off x="0" y="6407451"/>
            <a:ext cx="11736987"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7" name="Rectangle 6">
            <a:extLst>
              <a:ext uri="{FF2B5EF4-FFF2-40B4-BE49-F238E27FC236}">
                <a16:creationId xmlns:a16="http://schemas.microsoft.com/office/drawing/2014/main" id="{CD21D8AD-9194-4DBA-8221-7F294421810B}"/>
              </a:ext>
            </a:extLst>
          </p:cNvPr>
          <p:cNvSpPr/>
          <p:nvPr/>
        </p:nvSpPr>
        <p:spPr>
          <a:xfrm rot="5400000">
            <a:off x="8758537" y="2978453"/>
            <a:ext cx="6407450" cy="450549"/>
          </a:xfrm>
          <a:prstGeom prst="rect">
            <a:avLst/>
          </a:prstGeom>
          <a:solidFill>
            <a:schemeClr val="tx2"/>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Tree>
    <p:extLst>
      <p:ext uri="{BB962C8B-B14F-4D97-AF65-F5344CB8AC3E}">
        <p14:creationId xmlns:p14="http://schemas.microsoft.com/office/powerpoint/2010/main" val="2010503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5D045-58EB-4E28-9BD6-3C6AA83C9F8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4854FE-4E10-4F90-B8E5-2067AB95CA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4D15A26-3EEB-4970-80CE-30C78F0FD64C}"/>
              </a:ext>
            </a:extLst>
          </p:cNvPr>
          <p:cNvSpPr>
            <a:spLocks noGrp="1"/>
          </p:cNvSpPr>
          <p:nvPr>
            <p:ph type="dt" sz="half" idx="10"/>
          </p:nvPr>
        </p:nvSpPr>
        <p:spPr/>
        <p:txBody>
          <a:bodyPr/>
          <a:lstStyle/>
          <a:p>
            <a:fld id="{559F98DD-197A-48A4-8A98-5E4A8A609864}" type="datetimeFigureOut">
              <a:rPr lang="en-US" smtClean="0"/>
              <a:t>11/20/2022</a:t>
            </a:fld>
            <a:endParaRPr lang="en-US"/>
          </a:p>
        </p:txBody>
      </p:sp>
      <p:sp>
        <p:nvSpPr>
          <p:cNvPr id="5" name="Footer Placeholder 4">
            <a:extLst>
              <a:ext uri="{FF2B5EF4-FFF2-40B4-BE49-F238E27FC236}">
                <a16:creationId xmlns:a16="http://schemas.microsoft.com/office/drawing/2014/main" id="{2FF40D66-F279-44BD-BE48-238B4A265E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B98F82-A58E-425D-92F7-A3E5246B6B3B}"/>
              </a:ext>
            </a:extLst>
          </p:cNvPr>
          <p:cNvSpPr>
            <a:spLocks noGrp="1"/>
          </p:cNvSpPr>
          <p:nvPr>
            <p:ph type="sldNum" sz="quarter" idx="12"/>
          </p:nvPr>
        </p:nvSpPr>
        <p:spPr/>
        <p:txBody>
          <a:bodyPr/>
          <a:lstStyle/>
          <a:p>
            <a:fld id="{4A4FFE89-76DA-45F4-B3E7-25AD78B81289}" type="slidenum">
              <a:rPr lang="en-US" smtClean="0"/>
              <a:t>‹#›</a:t>
            </a:fld>
            <a:endParaRPr lang="en-US"/>
          </a:p>
        </p:txBody>
      </p:sp>
    </p:spTree>
    <p:extLst>
      <p:ext uri="{BB962C8B-B14F-4D97-AF65-F5344CB8AC3E}">
        <p14:creationId xmlns:p14="http://schemas.microsoft.com/office/powerpoint/2010/main" val="12677920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fld id="{F877353C-EBE1-46A3-BA6B-99DDB8CC58D0}" type="datetimeFigureOut">
              <a:rPr lang="en-US" smtClean="0"/>
              <a:t>11/20/2022</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2A1E18FF-AACF-446D-82F9-80CBDFBB5575}" type="slidenum">
              <a:rPr lang="en-US" smtClean="0"/>
              <a:t>‹#›</a:t>
            </a:fld>
            <a:endParaRPr lang="en-US"/>
          </a:p>
        </p:txBody>
      </p:sp>
    </p:spTree>
    <p:extLst>
      <p:ext uri="{BB962C8B-B14F-4D97-AF65-F5344CB8AC3E}">
        <p14:creationId xmlns:p14="http://schemas.microsoft.com/office/powerpoint/2010/main" val="1703816795"/>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Title and Bulleted Tex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2A1E18FF-AACF-446D-82F9-80CBDFBB5575}" type="slidenum">
              <a:rPr lang="en-US" smtClean="0"/>
              <a:t>‹#›</a:t>
            </a:fld>
            <a:endParaRPr lang="en-US"/>
          </a:p>
        </p:txBody>
      </p:sp>
      <p:sp>
        <p:nvSpPr>
          <p:cNvPr id="7" name="Title 6"/>
          <p:cNvSpPr>
            <a:spLocks noGrp="1"/>
          </p:cNvSpPr>
          <p:nvPr>
            <p:ph type="title" hasCustomPrompt="1"/>
          </p:nvPr>
        </p:nvSpPr>
        <p:spPr>
          <a:xfrm>
            <a:off x="607484" y="411797"/>
            <a:ext cx="10972800" cy="1158240"/>
          </a:xfrm>
        </p:spPr>
        <p:txBody>
          <a:bodyPr/>
          <a:lstStyle>
            <a:lvl1pPr>
              <a:defRPr b="0" i="0" baseline="0">
                <a:solidFill>
                  <a:schemeClr val="tx2"/>
                </a:solidFill>
                <a:latin typeface="Intel Clear"/>
                <a:cs typeface="Intel Clear"/>
              </a:defRPr>
            </a:lvl1pPr>
          </a:lstStyle>
          <a:p>
            <a:r>
              <a:rPr lang="en-US" dirty="0"/>
              <a:t>28pt Intel Clear Headline</a:t>
            </a:r>
          </a:p>
        </p:txBody>
      </p:sp>
      <p:sp>
        <p:nvSpPr>
          <p:cNvPr id="9" name="Content Placeholder 8"/>
          <p:cNvSpPr>
            <a:spLocks noGrp="1"/>
          </p:cNvSpPr>
          <p:nvPr>
            <p:ph sz="quarter" idx="13" hasCustomPrompt="1"/>
          </p:nvPr>
        </p:nvSpPr>
        <p:spPr>
          <a:xfrm>
            <a:off x="607484" y="1604434"/>
            <a:ext cx="10970683" cy="4567767"/>
          </a:xfrm>
        </p:spPr>
        <p:txBody>
          <a:bodyPr/>
          <a:lstStyle>
            <a:lvl1pPr>
              <a:defRPr>
                <a:solidFill>
                  <a:srgbClr val="0071C5"/>
                </a:solidFill>
              </a:defRPr>
            </a:lvl1pPr>
            <a:lvl2pPr>
              <a:defRPr sz="2400">
                <a:solidFill>
                  <a:schemeClr val="tx2"/>
                </a:solidFill>
              </a:defRPr>
            </a:lvl2pPr>
            <a:lvl3pPr>
              <a:defRPr sz="2400">
                <a:solidFill>
                  <a:schemeClr val="tx2"/>
                </a:solidFill>
              </a:defRPr>
            </a:lvl3pPr>
            <a:lvl4pPr>
              <a:defRPr sz="2133">
                <a:solidFill>
                  <a:schemeClr val="tx2"/>
                </a:solidFill>
              </a:defRPr>
            </a:lvl4pPr>
            <a:lvl5pPr>
              <a:defRPr>
                <a:solidFill>
                  <a:schemeClr val="tx2"/>
                </a:solidFill>
              </a:defRPr>
            </a:lvl5pPr>
          </a:lstStyle>
          <a:p>
            <a:pPr lvl="0"/>
            <a:r>
              <a:rPr lang="en-US" dirty="0"/>
              <a:t>18pt Intel Clear body text</a:t>
            </a:r>
          </a:p>
          <a:p>
            <a:pPr lvl="1"/>
            <a:r>
              <a:rPr lang="en-US" dirty="0"/>
              <a:t>18pt Intel Clear bullet one</a:t>
            </a:r>
          </a:p>
          <a:p>
            <a:pPr lvl="2"/>
            <a:r>
              <a:rPr lang="en-US" dirty="0"/>
              <a:t>18pt Intel Clear sub-bullet</a:t>
            </a:r>
          </a:p>
          <a:p>
            <a:pPr lvl="3"/>
            <a:r>
              <a:rPr lang="en-US" dirty="0"/>
              <a:t>16pt Intel Clear fourth level</a:t>
            </a:r>
          </a:p>
          <a:p>
            <a:pPr lvl="4"/>
            <a:r>
              <a:rPr lang="en-US" dirty="0" err="1"/>
              <a:t>14pt</a:t>
            </a:r>
            <a:r>
              <a:rPr lang="en-US" dirty="0"/>
              <a:t> Intel Clear fifth level</a:t>
            </a:r>
          </a:p>
        </p:txBody>
      </p:sp>
    </p:spTree>
    <p:extLst>
      <p:ext uri="{BB962C8B-B14F-4D97-AF65-F5344CB8AC3E}">
        <p14:creationId xmlns:p14="http://schemas.microsoft.com/office/powerpoint/2010/main" val="1818882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Title White">
    <p:spTree>
      <p:nvGrpSpPr>
        <p:cNvPr id="1" name=""/>
        <p:cNvGrpSpPr/>
        <p:nvPr/>
      </p:nvGrpSpPr>
      <p:grpSpPr>
        <a:xfrm>
          <a:off x="0" y="0"/>
          <a:ext cx="0" cy="0"/>
          <a:chOff x="0" y="0"/>
          <a:chExt cx="0" cy="0"/>
        </a:xfrm>
      </p:grpSpPr>
      <p:sp>
        <p:nvSpPr>
          <p:cNvPr id="137" name="Rectangle"/>
          <p:cNvSpPr/>
          <p:nvPr/>
        </p:nvSpPr>
        <p:spPr>
          <a:xfrm>
            <a:off x="1466513" y="-28456"/>
            <a:ext cx="3430768" cy="5421617"/>
          </a:xfrm>
          <a:prstGeom prst="rect">
            <a:avLst/>
          </a:prstGeom>
          <a:solidFill>
            <a:srgbClr val="E7E7E7">
              <a:alpha val="39000"/>
            </a:srgbClr>
          </a:solidFill>
          <a:ln w="12700">
            <a:miter lim="400000"/>
          </a:ln>
        </p:spPr>
        <p:txBody>
          <a:bodyPr lIns="0" tIns="0" rIns="0" bIns="0" anchor="ctr"/>
          <a:lstStyle/>
          <a:p>
            <a:pPr algn="ctr" defTabSz="412750">
              <a:lnSpc>
                <a:spcPct val="100000"/>
              </a:lnSpc>
              <a:spcBef>
                <a:spcPts val="0"/>
              </a:spcBef>
              <a:defRPr sz="3200">
                <a:solidFill>
                  <a:srgbClr val="FFFFFF"/>
                </a:solidFill>
                <a:latin typeface="Helvetica Neue Medium"/>
                <a:ea typeface="Helvetica Neue Medium"/>
                <a:cs typeface="Helvetica Neue Medium"/>
                <a:sym typeface="Helvetica Neue Medium"/>
              </a:defRPr>
            </a:pPr>
            <a:endParaRPr sz="1600"/>
          </a:p>
        </p:txBody>
      </p:sp>
      <p:sp>
        <p:nvSpPr>
          <p:cNvPr id="22" name="Title Text">
            <a:extLst>
              <a:ext uri="{FF2B5EF4-FFF2-40B4-BE49-F238E27FC236}">
                <a16:creationId xmlns:a16="http://schemas.microsoft.com/office/drawing/2014/main" id="{82EC668F-6093-6548-B182-47568630AF81}"/>
              </a:ext>
            </a:extLst>
          </p:cNvPr>
          <p:cNvSpPr txBox="1">
            <a:spLocks noGrp="1"/>
          </p:cNvSpPr>
          <p:nvPr>
            <p:ph type="title" hasCustomPrompt="1"/>
          </p:nvPr>
        </p:nvSpPr>
        <p:spPr>
          <a:xfrm>
            <a:off x="1895475" y="3585279"/>
            <a:ext cx="10972801" cy="109182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oAutofit/>
          </a:bodyPr>
          <a:lstStyle>
            <a:lvl1pPr>
              <a:defRPr sz="7500">
                <a:solidFill>
                  <a:srgbClr val="525252"/>
                </a:solidFill>
              </a:defRPr>
            </a:lvl1pPr>
          </a:lstStyle>
          <a:p>
            <a:r>
              <a:rPr lang="en-US" dirty="0"/>
              <a:t>75 </a:t>
            </a:r>
            <a:r>
              <a:rPr lang="en-US" dirty="0" err="1"/>
              <a:t>pt</a:t>
            </a:r>
            <a:r>
              <a:rPr lang="en-US" dirty="0"/>
              <a:t> Intel Clear</a:t>
            </a:r>
            <a:endParaRPr dirty="0"/>
          </a:p>
        </p:txBody>
      </p:sp>
      <p:sp>
        <p:nvSpPr>
          <p:cNvPr id="15" name="Text Placeholder 2">
            <a:extLst>
              <a:ext uri="{FF2B5EF4-FFF2-40B4-BE49-F238E27FC236}">
                <a16:creationId xmlns:a16="http://schemas.microsoft.com/office/drawing/2014/main" id="{F87CC838-4D6E-4C99-A3F1-81F2913C62B3}"/>
              </a:ext>
            </a:extLst>
          </p:cNvPr>
          <p:cNvSpPr>
            <a:spLocks noGrp="1"/>
          </p:cNvSpPr>
          <p:nvPr>
            <p:ph type="body" sz="quarter" idx="25" hasCustomPrompt="1"/>
          </p:nvPr>
        </p:nvSpPr>
        <p:spPr>
          <a:xfrm>
            <a:off x="1895475" y="3182315"/>
            <a:ext cx="10296524" cy="304800"/>
          </a:xfrm>
        </p:spPr>
        <p:txBody>
          <a:bodyPr>
            <a:normAutofit/>
          </a:bodyPr>
          <a:lstStyle>
            <a:lvl1pPr marL="0" indent="0">
              <a:buNone/>
              <a:defRPr sz="1600" b="1" i="0">
                <a:solidFill>
                  <a:schemeClr val="accent1"/>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16pt Intel Clear Bold Intro:</a:t>
            </a:r>
          </a:p>
        </p:txBody>
      </p:sp>
      <p:sp>
        <p:nvSpPr>
          <p:cNvPr id="18" name="Text Placeholder 6">
            <a:extLst>
              <a:ext uri="{FF2B5EF4-FFF2-40B4-BE49-F238E27FC236}">
                <a16:creationId xmlns:a16="http://schemas.microsoft.com/office/drawing/2014/main" id="{00C3E650-A810-40D9-81A8-D3E73C9326E4}"/>
              </a:ext>
            </a:extLst>
          </p:cNvPr>
          <p:cNvSpPr>
            <a:spLocks noGrp="1"/>
          </p:cNvSpPr>
          <p:nvPr>
            <p:ph type="body" sz="quarter" idx="27" hasCustomPrompt="1"/>
          </p:nvPr>
        </p:nvSpPr>
        <p:spPr>
          <a:xfrm>
            <a:off x="1908348" y="4778609"/>
            <a:ext cx="10283651" cy="326776"/>
          </a:xfrm>
        </p:spPr>
        <p:txBody>
          <a:bodyPr>
            <a:normAutofit/>
          </a:bodyPr>
          <a:lstStyle>
            <a:lvl1pPr marL="0" indent="0">
              <a:buNone/>
              <a:defRPr sz="1800" b="0" i="0">
                <a:solidFill>
                  <a:schemeClr val="bg2"/>
                </a:solidFill>
                <a:latin typeface="Intel Clear" panose="020B0604020203020204" pitchFamily="34" charset="0"/>
                <a:ea typeface="Intel Clear" panose="020B0604020203020204" pitchFamily="34" charset="0"/>
                <a:cs typeface="Intel Clear" panose="020B0604020203020204" pitchFamily="34" charset="0"/>
              </a:defRPr>
            </a:lvl1pPr>
          </a:lstStyle>
          <a:p>
            <a:r>
              <a:rPr lang="en-US" dirty="0"/>
              <a:t>18pt Intel Clear Subhead, Date, Etc.</a:t>
            </a:r>
          </a:p>
        </p:txBody>
      </p:sp>
      <p:sp>
        <p:nvSpPr>
          <p:cNvPr id="10" name="Square">
            <a:extLst>
              <a:ext uri="{FF2B5EF4-FFF2-40B4-BE49-F238E27FC236}">
                <a16:creationId xmlns:a16="http://schemas.microsoft.com/office/drawing/2014/main" id="{99F366F8-DC49-4E0B-B131-1FB92CC518E3}"/>
              </a:ext>
            </a:extLst>
          </p:cNvPr>
          <p:cNvSpPr/>
          <p:nvPr/>
        </p:nvSpPr>
        <p:spPr>
          <a:xfrm>
            <a:off x="861107" y="5390896"/>
            <a:ext cx="607299" cy="607299"/>
          </a:xfrm>
          <a:prstGeom prst="rect">
            <a:avLst/>
          </a:prstGeom>
          <a:solidFill>
            <a:srgbClr val="2872C5"/>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1" name="Rectangle">
            <a:extLst>
              <a:ext uri="{FF2B5EF4-FFF2-40B4-BE49-F238E27FC236}">
                <a16:creationId xmlns:a16="http://schemas.microsoft.com/office/drawing/2014/main" id="{10443275-64C7-4249-92B8-990C3BB41279}"/>
              </a:ext>
            </a:extLst>
          </p:cNvPr>
          <p:cNvSpPr/>
          <p:nvPr/>
        </p:nvSpPr>
        <p:spPr>
          <a:xfrm>
            <a:off x="576067" y="5108797"/>
            <a:ext cx="286654" cy="282073"/>
          </a:xfrm>
          <a:prstGeom prst="rect">
            <a:avLst/>
          </a:prstGeom>
          <a:solidFill>
            <a:srgbClr val="00C7FD"/>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sp>
        <p:nvSpPr>
          <p:cNvPr id="12" name="Square">
            <a:extLst>
              <a:ext uri="{FF2B5EF4-FFF2-40B4-BE49-F238E27FC236}">
                <a16:creationId xmlns:a16="http://schemas.microsoft.com/office/drawing/2014/main" id="{85908D9A-1608-44B4-A0A3-FC9E665728CA}"/>
              </a:ext>
            </a:extLst>
          </p:cNvPr>
          <p:cNvSpPr/>
          <p:nvPr/>
        </p:nvSpPr>
        <p:spPr>
          <a:xfrm>
            <a:off x="861107" y="4952474"/>
            <a:ext cx="157461" cy="157461"/>
          </a:xfrm>
          <a:prstGeom prst="rect">
            <a:avLst/>
          </a:prstGeom>
          <a:solidFill>
            <a:srgbClr val="2872C5"/>
          </a:solidFill>
          <a:ln w="12700">
            <a:miter lim="400000"/>
          </a:ln>
        </p:spPr>
        <p:txBody>
          <a:bodyPr lIns="0" tIns="0" rIns="0" bIns="0" anchor="ctr"/>
          <a:lstStyle/>
          <a:p>
            <a:pPr algn="ctr" defTabSz="412750">
              <a:lnSpc>
                <a:spcPct val="100000"/>
              </a:lnSpc>
              <a:spcBef>
                <a:spcPts val="0"/>
              </a:spcBef>
              <a:defRPr sz="3200">
                <a:solidFill>
                  <a:srgbClr val="026FC5"/>
                </a:solidFill>
                <a:latin typeface="Helvetica Neue Medium"/>
                <a:ea typeface="Helvetica Neue Medium"/>
                <a:cs typeface="Helvetica Neue Medium"/>
                <a:sym typeface="Helvetica Neue Medium"/>
              </a:defRPr>
            </a:pPr>
            <a:endParaRPr sz="1600"/>
          </a:p>
        </p:txBody>
      </p:sp>
      <p:pic>
        <p:nvPicPr>
          <p:cNvPr id="3" name="Graphic 2">
            <a:extLst>
              <a:ext uri="{FF2B5EF4-FFF2-40B4-BE49-F238E27FC236}">
                <a16:creationId xmlns:a16="http://schemas.microsoft.com/office/drawing/2014/main" id="{2952F383-4862-4271-B541-5612120030D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466513" y="5992753"/>
            <a:ext cx="1031758" cy="384723"/>
          </a:xfrm>
          <a:prstGeom prst="rect">
            <a:avLst/>
          </a:prstGeom>
        </p:spPr>
      </p:pic>
    </p:spTree>
    <p:extLst>
      <p:ext uri="{BB962C8B-B14F-4D97-AF65-F5344CB8AC3E}">
        <p14:creationId xmlns:p14="http://schemas.microsoft.com/office/powerpoint/2010/main" val="24228285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type="blank">
  <p:cSld name="Back Cover Radial Gradient">
    <p:bg>
      <p:bgPr>
        <a:gradFill flip="none" rotWithShape="1">
          <a:gsLst>
            <a:gs pos="32000">
              <a:schemeClr val="tx2"/>
            </a:gs>
            <a:gs pos="95000">
              <a:srgbClr val="009FDF"/>
            </a:gs>
            <a:gs pos="78000">
              <a:srgbClr val="0071C5"/>
            </a:gs>
          </a:gsLst>
          <a:lin ang="19860000" scaled="0"/>
          <a:tileRect/>
        </a:gradFill>
        <a:effectLst/>
      </p:bgPr>
    </p:bg>
    <p:spTree>
      <p:nvGrpSpPr>
        <p:cNvPr id="1" name=""/>
        <p:cNvGrpSpPr/>
        <p:nvPr/>
      </p:nvGrpSpPr>
      <p:grpSpPr>
        <a:xfrm>
          <a:off x="0" y="0"/>
          <a:ext cx="0" cy="0"/>
          <a:chOff x="0" y="0"/>
          <a:chExt cx="0" cy="0"/>
        </a:xfrm>
      </p:grpSpPr>
      <p:pic>
        <p:nvPicPr>
          <p:cNvPr id="4" name="Picture 2" descr="\\.psf\Home\Desktop\Intel.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36577" y="2500173"/>
            <a:ext cx="2811727" cy="1853184"/>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1333391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itle Slide Blue B">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F200040-B841-47B7-8555-E0299CDC24FA}"/>
              </a:ext>
            </a:extLst>
          </p:cNvPr>
          <p:cNvSpPr/>
          <p:nvPr userDrawn="1"/>
        </p:nvSpPr>
        <p:spPr>
          <a:xfrm>
            <a:off x="1468406" y="0"/>
            <a:ext cx="3430768" cy="5390870"/>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ea typeface="Helvetica Neue Medium"/>
              <a:cs typeface="Helvetica Neue Medium"/>
              <a:sym typeface="Helvetica Neue Medium"/>
            </a:endParaRPr>
          </a:p>
        </p:txBody>
      </p:sp>
      <p:grpSp>
        <p:nvGrpSpPr>
          <p:cNvPr id="8" name="Group 7">
            <a:extLst>
              <a:ext uri="{FF2B5EF4-FFF2-40B4-BE49-F238E27FC236}">
                <a16:creationId xmlns:a16="http://schemas.microsoft.com/office/drawing/2014/main" id="{3AD8DF60-7E0A-43C5-81B6-9B3522A7A826}"/>
              </a:ext>
            </a:extLst>
          </p:cNvPr>
          <p:cNvGrpSpPr/>
          <p:nvPr userDrawn="1"/>
        </p:nvGrpSpPr>
        <p:grpSpPr>
          <a:xfrm>
            <a:off x="1468406" y="5995719"/>
            <a:ext cx="1059754" cy="396801"/>
            <a:chOff x="1314450" y="6391094"/>
            <a:chExt cx="1123377" cy="420623"/>
          </a:xfrm>
        </p:grpSpPr>
        <p:sp>
          <p:nvSpPr>
            <p:cNvPr id="9" name="Freeform: Shape 8">
              <a:extLst>
                <a:ext uri="{FF2B5EF4-FFF2-40B4-BE49-F238E27FC236}">
                  <a16:creationId xmlns:a16="http://schemas.microsoft.com/office/drawing/2014/main" id="{0AC5EDAF-1FA5-4CEA-99CA-7D0E1F5DDF81}"/>
                </a:ext>
              </a:extLst>
            </p:cNvPr>
            <p:cNvSpPr/>
            <p:nvPr/>
          </p:nvSpPr>
          <p:spPr>
            <a:xfrm>
              <a:off x="1314450" y="6396809"/>
              <a:ext cx="78581" cy="78581"/>
            </a:xfrm>
            <a:custGeom>
              <a:avLst/>
              <a:gdLst>
                <a:gd name="connsiteX0" fmla="*/ 0 w 78581"/>
                <a:gd name="connsiteY0" fmla="*/ 0 h 78581"/>
                <a:gd name="connsiteX1" fmla="*/ 78581 w 78581"/>
                <a:gd name="connsiteY1" fmla="*/ 0 h 78581"/>
                <a:gd name="connsiteX2" fmla="*/ 78581 w 78581"/>
                <a:gd name="connsiteY2" fmla="*/ 78581 h 78581"/>
                <a:gd name="connsiteX3" fmla="*/ 0 w 78581"/>
                <a:gd name="connsiteY3" fmla="*/ 78581 h 78581"/>
              </a:gdLst>
              <a:ahLst/>
              <a:cxnLst>
                <a:cxn ang="0">
                  <a:pos x="connsiteX0" y="connsiteY0"/>
                </a:cxn>
                <a:cxn ang="0">
                  <a:pos x="connsiteX1" y="connsiteY1"/>
                </a:cxn>
                <a:cxn ang="0">
                  <a:pos x="connsiteX2" y="connsiteY2"/>
                </a:cxn>
                <a:cxn ang="0">
                  <a:pos x="connsiteX3" y="connsiteY3"/>
                </a:cxn>
              </a:cxnLst>
              <a:rect l="l" t="t" r="r" b="b"/>
              <a:pathLst>
                <a:path w="78581" h="78581">
                  <a:moveTo>
                    <a:pt x="0" y="0"/>
                  </a:moveTo>
                  <a:lnTo>
                    <a:pt x="78581" y="0"/>
                  </a:lnTo>
                  <a:lnTo>
                    <a:pt x="78581" y="78581"/>
                  </a:lnTo>
                  <a:lnTo>
                    <a:pt x="0" y="78581"/>
                  </a:lnTo>
                  <a:close/>
                </a:path>
              </a:pathLst>
            </a:custGeom>
            <a:solidFill>
              <a:srgbClr val="00B2E3"/>
            </a:solidFill>
            <a:ln w="9525" cap="flat">
              <a:noFill/>
              <a:prstDash val="solid"/>
              <a:miter/>
            </a:ln>
          </p:spPr>
          <p:txBody>
            <a:bodyPr rtlCol="0" anchor="ctr"/>
            <a:lstStyle/>
            <a:p>
              <a:endParaRPr lang="en-US" dirty="0">
                <a:ea typeface="Intel Clear" panose="020B0604020203020204" pitchFamily="34" charset="0"/>
                <a:cs typeface="Times New Roman" panose="02020603050405020304" pitchFamily="18" charset="0"/>
              </a:endParaRPr>
            </a:p>
          </p:txBody>
        </p:sp>
        <p:sp>
          <p:nvSpPr>
            <p:cNvPr id="10" name="Freeform: Shape 9">
              <a:extLst>
                <a:ext uri="{FF2B5EF4-FFF2-40B4-BE49-F238E27FC236}">
                  <a16:creationId xmlns:a16="http://schemas.microsoft.com/office/drawing/2014/main" id="{5731A324-874D-4D3D-95F1-8AE3303E2272}"/>
                </a:ext>
              </a:extLst>
            </p:cNvPr>
            <p:cNvSpPr/>
            <p:nvPr/>
          </p:nvSpPr>
          <p:spPr>
            <a:xfrm>
              <a:off x="1316545" y="6391094"/>
              <a:ext cx="995171" cy="420623"/>
            </a:xfrm>
            <a:custGeom>
              <a:avLst/>
              <a:gdLst>
                <a:gd name="connsiteX0" fmla="*/ 74486 w 995171"/>
                <a:gd name="connsiteY0" fmla="*/ 131921 h 420623"/>
                <a:gd name="connsiteX1" fmla="*/ 0 w 995171"/>
                <a:gd name="connsiteY1" fmla="*/ 131921 h 420623"/>
                <a:gd name="connsiteX2" fmla="*/ 0 w 995171"/>
                <a:gd name="connsiteY2" fmla="*/ 414719 h 420623"/>
                <a:gd name="connsiteX3" fmla="*/ 74486 w 995171"/>
                <a:gd name="connsiteY3" fmla="*/ 414719 h 420623"/>
                <a:gd name="connsiteX4" fmla="*/ 74486 w 995171"/>
                <a:gd name="connsiteY4" fmla="*/ 131921 h 420623"/>
                <a:gd name="connsiteX5" fmla="*/ 568262 w 995171"/>
                <a:gd name="connsiteY5" fmla="*/ 417576 h 420623"/>
                <a:gd name="connsiteX6" fmla="*/ 568262 w 995171"/>
                <a:gd name="connsiteY6" fmla="*/ 348234 h 420623"/>
                <a:gd name="connsiteX7" fmla="*/ 541306 w 995171"/>
                <a:gd name="connsiteY7" fmla="*/ 346520 h 420623"/>
                <a:gd name="connsiteX8" fmla="*/ 523780 w 995171"/>
                <a:gd name="connsiteY8" fmla="*/ 338804 h 420623"/>
                <a:gd name="connsiteX9" fmla="*/ 516065 w 995171"/>
                <a:gd name="connsiteY9" fmla="*/ 321945 h 420623"/>
                <a:gd name="connsiteX10" fmla="*/ 514350 w 995171"/>
                <a:gd name="connsiteY10" fmla="*/ 294608 h 420623"/>
                <a:gd name="connsiteX11" fmla="*/ 514350 w 995171"/>
                <a:gd name="connsiteY11" fmla="*/ 195644 h 420623"/>
                <a:gd name="connsiteX12" fmla="*/ 568262 w 995171"/>
                <a:gd name="connsiteY12" fmla="*/ 195644 h 420623"/>
                <a:gd name="connsiteX13" fmla="*/ 568262 w 995171"/>
                <a:gd name="connsiteY13" fmla="*/ 131921 h 420623"/>
                <a:gd name="connsiteX14" fmla="*/ 514350 w 995171"/>
                <a:gd name="connsiteY14" fmla="*/ 131921 h 420623"/>
                <a:gd name="connsiteX15" fmla="*/ 514350 w 995171"/>
                <a:gd name="connsiteY15" fmla="*/ 21812 h 420623"/>
                <a:gd name="connsiteX16" fmla="*/ 439865 w 995171"/>
                <a:gd name="connsiteY16" fmla="*/ 21812 h 420623"/>
                <a:gd name="connsiteX17" fmla="*/ 439865 w 995171"/>
                <a:gd name="connsiteY17" fmla="*/ 295180 h 420623"/>
                <a:gd name="connsiteX18" fmla="*/ 445865 w 995171"/>
                <a:gd name="connsiteY18" fmla="*/ 353473 h 420623"/>
                <a:gd name="connsiteX19" fmla="*/ 465677 w 995171"/>
                <a:gd name="connsiteY19" fmla="*/ 391001 h 420623"/>
                <a:gd name="connsiteX20" fmla="*/ 502063 w 995171"/>
                <a:gd name="connsiteY20" fmla="*/ 411385 h 420623"/>
                <a:gd name="connsiteX21" fmla="*/ 558927 w 995171"/>
                <a:gd name="connsiteY21" fmla="*/ 417671 h 420623"/>
                <a:gd name="connsiteX22" fmla="*/ 568262 w 995171"/>
                <a:gd name="connsiteY22" fmla="*/ 417671 h 420623"/>
                <a:gd name="connsiteX23" fmla="*/ 995172 w 995171"/>
                <a:gd name="connsiteY23" fmla="*/ 0 h 420623"/>
                <a:gd name="connsiteX24" fmla="*/ 920687 w 995171"/>
                <a:gd name="connsiteY24" fmla="*/ 0 h 420623"/>
                <a:gd name="connsiteX25" fmla="*/ 920687 w 995171"/>
                <a:gd name="connsiteY25" fmla="*/ 414719 h 420623"/>
                <a:gd name="connsiteX26" fmla="*/ 995172 w 995171"/>
                <a:gd name="connsiteY26" fmla="*/ 414719 h 420623"/>
                <a:gd name="connsiteX27" fmla="*/ 995172 w 995171"/>
                <a:gd name="connsiteY27" fmla="*/ 0 h 420623"/>
                <a:gd name="connsiteX28" fmla="*/ 367951 w 995171"/>
                <a:gd name="connsiteY28" fmla="*/ 159830 h 420623"/>
                <a:gd name="connsiteX29" fmla="*/ 281273 w 995171"/>
                <a:gd name="connsiteY29" fmla="*/ 126206 h 420623"/>
                <a:gd name="connsiteX30" fmla="*/ 232410 w 995171"/>
                <a:gd name="connsiteY30" fmla="*/ 137065 h 420623"/>
                <a:gd name="connsiteX31" fmla="*/ 195358 w 995171"/>
                <a:gd name="connsiteY31" fmla="*/ 167259 h 420623"/>
                <a:gd name="connsiteX32" fmla="*/ 191262 w 995171"/>
                <a:gd name="connsiteY32" fmla="*/ 172498 h 420623"/>
                <a:gd name="connsiteX33" fmla="*/ 191262 w 995171"/>
                <a:gd name="connsiteY33" fmla="*/ 167831 h 420623"/>
                <a:gd name="connsiteX34" fmla="*/ 191262 w 995171"/>
                <a:gd name="connsiteY34" fmla="*/ 132017 h 420623"/>
                <a:gd name="connsiteX35" fmla="*/ 117920 w 995171"/>
                <a:gd name="connsiteY35" fmla="*/ 132017 h 420623"/>
                <a:gd name="connsiteX36" fmla="*/ 117920 w 995171"/>
                <a:gd name="connsiteY36" fmla="*/ 414814 h 420623"/>
                <a:gd name="connsiteX37" fmla="*/ 191929 w 995171"/>
                <a:gd name="connsiteY37" fmla="*/ 414814 h 420623"/>
                <a:gd name="connsiteX38" fmla="*/ 191929 w 995171"/>
                <a:gd name="connsiteY38" fmla="*/ 264128 h 420623"/>
                <a:gd name="connsiteX39" fmla="*/ 192024 w 995171"/>
                <a:gd name="connsiteY39" fmla="*/ 274606 h 420623"/>
                <a:gd name="connsiteX40" fmla="*/ 192119 w 995171"/>
                <a:gd name="connsiteY40" fmla="*/ 269558 h 420623"/>
                <a:gd name="connsiteX41" fmla="*/ 211741 w 995171"/>
                <a:gd name="connsiteY41" fmla="*/ 210884 h 420623"/>
                <a:gd name="connsiteX42" fmla="*/ 258985 w 995171"/>
                <a:gd name="connsiteY42" fmla="*/ 190786 h 420623"/>
                <a:gd name="connsiteX43" fmla="*/ 307753 w 995171"/>
                <a:gd name="connsiteY43" fmla="*/ 210407 h 420623"/>
                <a:gd name="connsiteX44" fmla="*/ 323945 w 995171"/>
                <a:gd name="connsiteY44" fmla="*/ 264605 h 420623"/>
                <a:gd name="connsiteX45" fmla="*/ 323945 w 995171"/>
                <a:gd name="connsiteY45" fmla="*/ 264605 h 420623"/>
                <a:gd name="connsiteX46" fmla="*/ 323945 w 995171"/>
                <a:gd name="connsiteY46" fmla="*/ 265176 h 420623"/>
                <a:gd name="connsiteX47" fmla="*/ 323945 w 995171"/>
                <a:gd name="connsiteY47" fmla="*/ 265271 h 420623"/>
                <a:gd name="connsiteX48" fmla="*/ 323945 w 995171"/>
                <a:gd name="connsiteY48" fmla="*/ 414814 h 420623"/>
                <a:gd name="connsiteX49" fmla="*/ 399098 w 995171"/>
                <a:gd name="connsiteY49" fmla="*/ 414814 h 420623"/>
                <a:gd name="connsiteX50" fmla="*/ 399098 w 995171"/>
                <a:gd name="connsiteY50" fmla="*/ 254222 h 420623"/>
                <a:gd name="connsiteX51" fmla="*/ 367951 w 995171"/>
                <a:gd name="connsiteY51" fmla="*/ 159830 h 420623"/>
                <a:gd name="connsiteX52" fmla="*/ 881825 w 995171"/>
                <a:gd name="connsiteY52" fmla="*/ 272796 h 420623"/>
                <a:gd name="connsiteX53" fmla="*/ 871061 w 995171"/>
                <a:gd name="connsiteY53" fmla="*/ 215646 h 420623"/>
                <a:gd name="connsiteX54" fmla="*/ 841057 w 995171"/>
                <a:gd name="connsiteY54" fmla="*/ 168974 h 420623"/>
                <a:gd name="connsiteX55" fmla="*/ 794957 w 995171"/>
                <a:gd name="connsiteY55" fmla="*/ 137636 h 420623"/>
                <a:gd name="connsiteX56" fmla="*/ 735806 w 995171"/>
                <a:gd name="connsiteY56" fmla="*/ 126302 h 420623"/>
                <a:gd name="connsiteX57" fmla="*/ 678371 w 995171"/>
                <a:gd name="connsiteY57" fmla="*/ 137922 h 420623"/>
                <a:gd name="connsiteX58" fmla="*/ 631698 w 995171"/>
                <a:gd name="connsiteY58" fmla="*/ 169355 h 420623"/>
                <a:gd name="connsiteX59" fmla="*/ 600266 w 995171"/>
                <a:gd name="connsiteY59" fmla="*/ 216027 h 420623"/>
                <a:gd name="connsiteX60" fmla="*/ 588645 w 995171"/>
                <a:gd name="connsiteY60" fmla="*/ 273463 h 420623"/>
                <a:gd name="connsiteX61" fmla="*/ 599694 w 995171"/>
                <a:gd name="connsiteY61" fmla="*/ 330899 h 420623"/>
                <a:gd name="connsiteX62" fmla="*/ 630269 w 995171"/>
                <a:gd name="connsiteY62" fmla="*/ 377571 h 420623"/>
                <a:gd name="connsiteX63" fmla="*/ 677513 w 995171"/>
                <a:gd name="connsiteY63" fmla="*/ 409004 h 420623"/>
                <a:gd name="connsiteX64" fmla="*/ 738092 w 995171"/>
                <a:gd name="connsiteY64" fmla="*/ 420624 h 420623"/>
                <a:gd name="connsiteX65" fmla="*/ 863918 w 995171"/>
                <a:gd name="connsiteY65" fmla="*/ 365093 h 420623"/>
                <a:gd name="connsiteX66" fmla="*/ 810292 w 995171"/>
                <a:gd name="connsiteY66" fmla="*/ 324231 h 420623"/>
                <a:gd name="connsiteX67" fmla="*/ 738664 w 995171"/>
                <a:gd name="connsiteY67" fmla="*/ 355854 h 420623"/>
                <a:gd name="connsiteX68" fmla="*/ 687229 w 995171"/>
                <a:gd name="connsiteY68" fmla="*/ 341376 h 420623"/>
                <a:gd name="connsiteX69" fmla="*/ 660368 w 995171"/>
                <a:gd name="connsiteY69" fmla="*/ 302133 h 420623"/>
                <a:gd name="connsiteX70" fmla="*/ 659606 w 995171"/>
                <a:gd name="connsiteY70" fmla="*/ 299466 h 420623"/>
                <a:gd name="connsiteX71" fmla="*/ 881825 w 995171"/>
                <a:gd name="connsiteY71" fmla="*/ 299466 h 420623"/>
                <a:gd name="connsiteX72" fmla="*/ 881825 w 995171"/>
                <a:gd name="connsiteY72" fmla="*/ 272796 h 420623"/>
                <a:gd name="connsiteX73" fmla="*/ 660368 w 995171"/>
                <a:gd name="connsiteY73" fmla="*/ 246793 h 420623"/>
                <a:gd name="connsiteX74" fmla="*/ 735330 w 995171"/>
                <a:gd name="connsiteY74" fmla="*/ 189929 h 420623"/>
                <a:gd name="connsiteX75" fmla="*/ 810387 w 995171"/>
                <a:gd name="connsiteY75" fmla="*/ 246698 h 420623"/>
                <a:gd name="connsiteX76" fmla="*/ 660368 w 995171"/>
                <a:gd name="connsiteY76" fmla="*/ 246793 h 420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995171" h="420623">
                  <a:moveTo>
                    <a:pt x="74486" y="131921"/>
                  </a:moveTo>
                  <a:lnTo>
                    <a:pt x="0" y="131921"/>
                  </a:lnTo>
                  <a:lnTo>
                    <a:pt x="0" y="414719"/>
                  </a:lnTo>
                  <a:lnTo>
                    <a:pt x="74486" y="414719"/>
                  </a:lnTo>
                  <a:lnTo>
                    <a:pt x="74486" y="131921"/>
                  </a:lnTo>
                  <a:close/>
                  <a:moveTo>
                    <a:pt x="568262" y="417576"/>
                  </a:moveTo>
                  <a:lnTo>
                    <a:pt x="568262" y="348234"/>
                  </a:lnTo>
                  <a:cubicBezTo>
                    <a:pt x="557308" y="348139"/>
                    <a:pt x="548259" y="347567"/>
                    <a:pt x="541306" y="346520"/>
                  </a:cubicBezTo>
                  <a:cubicBezTo>
                    <a:pt x="533591" y="345281"/>
                    <a:pt x="527685" y="342710"/>
                    <a:pt x="523780" y="338804"/>
                  </a:cubicBezTo>
                  <a:cubicBezTo>
                    <a:pt x="519875" y="334899"/>
                    <a:pt x="517303" y="329184"/>
                    <a:pt x="516065" y="321945"/>
                  </a:cubicBezTo>
                  <a:cubicBezTo>
                    <a:pt x="514922" y="314992"/>
                    <a:pt x="514350" y="305753"/>
                    <a:pt x="514350" y="294608"/>
                  </a:cubicBezTo>
                  <a:lnTo>
                    <a:pt x="514350" y="195644"/>
                  </a:lnTo>
                  <a:lnTo>
                    <a:pt x="568262" y="195644"/>
                  </a:lnTo>
                  <a:lnTo>
                    <a:pt x="568262" y="131921"/>
                  </a:lnTo>
                  <a:lnTo>
                    <a:pt x="514350" y="131921"/>
                  </a:lnTo>
                  <a:lnTo>
                    <a:pt x="514350" y="21812"/>
                  </a:lnTo>
                  <a:lnTo>
                    <a:pt x="439865" y="21812"/>
                  </a:lnTo>
                  <a:lnTo>
                    <a:pt x="439865" y="295180"/>
                  </a:lnTo>
                  <a:cubicBezTo>
                    <a:pt x="439865" y="318230"/>
                    <a:pt x="441865" y="337852"/>
                    <a:pt x="445865" y="353473"/>
                  </a:cubicBezTo>
                  <a:cubicBezTo>
                    <a:pt x="449771" y="368903"/>
                    <a:pt x="456438" y="381572"/>
                    <a:pt x="465677" y="391001"/>
                  </a:cubicBezTo>
                  <a:cubicBezTo>
                    <a:pt x="474917" y="400431"/>
                    <a:pt x="487204" y="407289"/>
                    <a:pt x="502063" y="411385"/>
                  </a:cubicBezTo>
                  <a:cubicBezTo>
                    <a:pt x="517112" y="415481"/>
                    <a:pt x="536258" y="417671"/>
                    <a:pt x="558927" y="417671"/>
                  </a:cubicBezTo>
                  <a:lnTo>
                    <a:pt x="568262" y="417671"/>
                  </a:lnTo>
                  <a:close/>
                  <a:moveTo>
                    <a:pt x="995172" y="0"/>
                  </a:moveTo>
                  <a:lnTo>
                    <a:pt x="920687" y="0"/>
                  </a:lnTo>
                  <a:lnTo>
                    <a:pt x="920687" y="414719"/>
                  </a:lnTo>
                  <a:lnTo>
                    <a:pt x="995172" y="414719"/>
                  </a:lnTo>
                  <a:lnTo>
                    <a:pt x="995172" y="0"/>
                  </a:lnTo>
                  <a:close/>
                  <a:moveTo>
                    <a:pt x="367951" y="159830"/>
                  </a:moveTo>
                  <a:cubicBezTo>
                    <a:pt x="347282" y="137541"/>
                    <a:pt x="318135" y="126206"/>
                    <a:pt x="281273" y="126206"/>
                  </a:cubicBezTo>
                  <a:cubicBezTo>
                    <a:pt x="263462" y="126206"/>
                    <a:pt x="247079" y="129921"/>
                    <a:pt x="232410" y="137065"/>
                  </a:cubicBezTo>
                  <a:cubicBezTo>
                    <a:pt x="217742" y="144304"/>
                    <a:pt x="205264" y="154496"/>
                    <a:pt x="195358" y="167259"/>
                  </a:cubicBezTo>
                  <a:lnTo>
                    <a:pt x="191262" y="172498"/>
                  </a:lnTo>
                  <a:lnTo>
                    <a:pt x="191262" y="167831"/>
                  </a:lnTo>
                  <a:lnTo>
                    <a:pt x="191262" y="132017"/>
                  </a:lnTo>
                  <a:lnTo>
                    <a:pt x="117920" y="132017"/>
                  </a:lnTo>
                  <a:lnTo>
                    <a:pt x="117920" y="414814"/>
                  </a:lnTo>
                  <a:lnTo>
                    <a:pt x="191929" y="414814"/>
                  </a:lnTo>
                  <a:lnTo>
                    <a:pt x="191929" y="264128"/>
                  </a:lnTo>
                  <a:lnTo>
                    <a:pt x="192024" y="274606"/>
                  </a:lnTo>
                  <a:cubicBezTo>
                    <a:pt x="192024" y="272891"/>
                    <a:pt x="192024" y="271177"/>
                    <a:pt x="192119" y="269558"/>
                  </a:cubicBezTo>
                  <a:cubicBezTo>
                    <a:pt x="192881" y="243173"/>
                    <a:pt x="199454" y="223456"/>
                    <a:pt x="211741" y="210884"/>
                  </a:cubicBezTo>
                  <a:cubicBezTo>
                    <a:pt x="224790" y="197549"/>
                    <a:pt x="240697" y="190786"/>
                    <a:pt x="258985" y="190786"/>
                  </a:cubicBezTo>
                  <a:cubicBezTo>
                    <a:pt x="280511" y="190786"/>
                    <a:pt x="296894" y="197358"/>
                    <a:pt x="307753" y="210407"/>
                  </a:cubicBezTo>
                  <a:cubicBezTo>
                    <a:pt x="318421" y="223171"/>
                    <a:pt x="323850" y="241364"/>
                    <a:pt x="323945" y="264605"/>
                  </a:cubicBezTo>
                  <a:lnTo>
                    <a:pt x="323945" y="264605"/>
                  </a:lnTo>
                  <a:lnTo>
                    <a:pt x="323945" y="265176"/>
                  </a:lnTo>
                  <a:lnTo>
                    <a:pt x="323945" y="265271"/>
                  </a:lnTo>
                  <a:lnTo>
                    <a:pt x="323945" y="414814"/>
                  </a:lnTo>
                  <a:lnTo>
                    <a:pt x="399098" y="414814"/>
                  </a:lnTo>
                  <a:lnTo>
                    <a:pt x="399098" y="254222"/>
                  </a:lnTo>
                  <a:cubicBezTo>
                    <a:pt x="399193" y="213931"/>
                    <a:pt x="388620" y="182118"/>
                    <a:pt x="367951" y="159830"/>
                  </a:cubicBezTo>
                  <a:moveTo>
                    <a:pt x="881825" y="272796"/>
                  </a:moveTo>
                  <a:cubicBezTo>
                    <a:pt x="881825" y="252508"/>
                    <a:pt x="878205" y="233267"/>
                    <a:pt x="871061" y="215646"/>
                  </a:cubicBezTo>
                  <a:cubicBezTo>
                    <a:pt x="863918" y="198025"/>
                    <a:pt x="853821" y="182309"/>
                    <a:pt x="841057" y="168974"/>
                  </a:cubicBezTo>
                  <a:cubicBezTo>
                    <a:pt x="828294" y="155639"/>
                    <a:pt x="812768" y="145066"/>
                    <a:pt x="794957" y="137636"/>
                  </a:cubicBezTo>
                  <a:cubicBezTo>
                    <a:pt x="777145" y="130112"/>
                    <a:pt x="757238" y="126302"/>
                    <a:pt x="735806" y="126302"/>
                  </a:cubicBezTo>
                  <a:cubicBezTo>
                    <a:pt x="715518" y="126302"/>
                    <a:pt x="696182" y="130207"/>
                    <a:pt x="678371" y="137922"/>
                  </a:cubicBezTo>
                  <a:cubicBezTo>
                    <a:pt x="660559" y="145637"/>
                    <a:pt x="644843" y="156210"/>
                    <a:pt x="631698" y="169355"/>
                  </a:cubicBezTo>
                  <a:cubicBezTo>
                    <a:pt x="618554" y="182499"/>
                    <a:pt x="607981" y="198215"/>
                    <a:pt x="600266" y="216027"/>
                  </a:cubicBezTo>
                  <a:cubicBezTo>
                    <a:pt x="592550" y="233839"/>
                    <a:pt x="588645" y="253175"/>
                    <a:pt x="588645" y="273463"/>
                  </a:cubicBezTo>
                  <a:cubicBezTo>
                    <a:pt x="588645" y="293751"/>
                    <a:pt x="592360" y="313087"/>
                    <a:pt x="599694" y="330899"/>
                  </a:cubicBezTo>
                  <a:cubicBezTo>
                    <a:pt x="607028" y="348710"/>
                    <a:pt x="617315" y="364426"/>
                    <a:pt x="630269" y="377571"/>
                  </a:cubicBezTo>
                  <a:cubicBezTo>
                    <a:pt x="643223" y="390716"/>
                    <a:pt x="659130" y="401288"/>
                    <a:pt x="677513" y="409004"/>
                  </a:cubicBezTo>
                  <a:cubicBezTo>
                    <a:pt x="695897" y="416719"/>
                    <a:pt x="716280" y="420624"/>
                    <a:pt x="738092" y="420624"/>
                  </a:cubicBezTo>
                  <a:cubicBezTo>
                    <a:pt x="801148" y="420624"/>
                    <a:pt x="840391" y="391954"/>
                    <a:pt x="863918" y="365093"/>
                  </a:cubicBezTo>
                  <a:lnTo>
                    <a:pt x="810292" y="324231"/>
                  </a:lnTo>
                  <a:cubicBezTo>
                    <a:pt x="798957" y="337661"/>
                    <a:pt x="772192" y="355854"/>
                    <a:pt x="738664" y="355854"/>
                  </a:cubicBezTo>
                  <a:cubicBezTo>
                    <a:pt x="717614" y="355854"/>
                    <a:pt x="700373" y="350996"/>
                    <a:pt x="687229" y="341376"/>
                  </a:cubicBezTo>
                  <a:cubicBezTo>
                    <a:pt x="674084" y="331756"/>
                    <a:pt x="665036" y="318611"/>
                    <a:pt x="660368" y="302133"/>
                  </a:cubicBezTo>
                  <a:lnTo>
                    <a:pt x="659606" y="299466"/>
                  </a:lnTo>
                  <a:lnTo>
                    <a:pt x="881825" y="299466"/>
                  </a:lnTo>
                  <a:lnTo>
                    <a:pt x="881825" y="272796"/>
                  </a:lnTo>
                  <a:close/>
                  <a:moveTo>
                    <a:pt x="660368" y="246793"/>
                  </a:moveTo>
                  <a:cubicBezTo>
                    <a:pt x="660368" y="226124"/>
                    <a:pt x="684086" y="189929"/>
                    <a:pt x="735330" y="189929"/>
                  </a:cubicBezTo>
                  <a:cubicBezTo>
                    <a:pt x="786575" y="189929"/>
                    <a:pt x="810387" y="226028"/>
                    <a:pt x="810387" y="246698"/>
                  </a:cubicBezTo>
                  <a:lnTo>
                    <a:pt x="660368" y="246793"/>
                  </a:lnTo>
                  <a:close/>
                </a:path>
              </a:pathLst>
            </a:custGeom>
            <a:solidFill>
              <a:srgbClr val="FFFFFF"/>
            </a:solidFill>
            <a:ln w="9525" cap="flat">
              <a:noFill/>
              <a:prstDash val="solid"/>
              <a:miter/>
            </a:ln>
          </p:spPr>
          <p:txBody>
            <a:bodyPr rtlCol="0" anchor="ctr"/>
            <a:lstStyle/>
            <a:p>
              <a:endParaRPr lang="en-US" dirty="0">
                <a:ea typeface="Intel Clear" panose="020B0604020203020204" pitchFamily="34" charset="0"/>
                <a:cs typeface="Times New Roman" panose="02020603050405020304" pitchFamily="18" charset="0"/>
              </a:endParaRPr>
            </a:p>
          </p:txBody>
        </p:sp>
        <p:sp>
          <p:nvSpPr>
            <p:cNvPr id="11" name="Freeform: Shape 10">
              <a:extLst>
                <a:ext uri="{FF2B5EF4-FFF2-40B4-BE49-F238E27FC236}">
                  <a16:creationId xmlns:a16="http://schemas.microsoft.com/office/drawing/2014/main" id="{934E3A93-BFC9-49AD-8CF7-7EDF2A13157E}"/>
                </a:ext>
              </a:extLst>
            </p:cNvPr>
            <p:cNvSpPr/>
            <p:nvPr/>
          </p:nvSpPr>
          <p:spPr>
            <a:xfrm>
              <a:off x="2358770" y="6728469"/>
              <a:ext cx="79057" cy="79057"/>
            </a:xfrm>
            <a:custGeom>
              <a:avLst/>
              <a:gdLst>
                <a:gd name="connsiteX0" fmla="*/ 39529 w 79057"/>
                <a:gd name="connsiteY0" fmla="*/ 5620 h 79057"/>
                <a:gd name="connsiteX1" fmla="*/ 73438 w 79057"/>
                <a:gd name="connsiteY1" fmla="*/ 39529 h 79057"/>
                <a:gd name="connsiteX2" fmla="*/ 39529 w 79057"/>
                <a:gd name="connsiteY2" fmla="*/ 73438 h 79057"/>
                <a:gd name="connsiteX3" fmla="*/ 5620 w 79057"/>
                <a:gd name="connsiteY3" fmla="*/ 39529 h 79057"/>
                <a:gd name="connsiteX4" fmla="*/ 39529 w 79057"/>
                <a:gd name="connsiteY4" fmla="*/ 5620 h 79057"/>
                <a:gd name="connsiteX5" fmla="*/ 39529 w 79057"/>
                <a:gd name="connsiteY5" fmla="*/ 0 h 79057"/>
                <a:gd name="connsiteX6" fmla="*/ 0 w 79057"/>
                <a:gd name="connsiteY6" fmla="*/ 39529 h 79057"/>
                <a:gd name="connsiteX7" fmla="*/ 39529 w 79057"/>
                <a:gd name="connsiteY7" fmla="*/ 79058 h 79057"/>
                <a:gd name="connsiteX8" fmla="*/ 79058 w 79057"/>
                <a:gd name="connsiteY8" fmla="*/ 39529 h 79057"/>
                <a:gd name="connsiteX9" fmla="*/ 39529 w 79057"/>
                <a:gd name="connsiteY9" fmla="*/ 0 h 790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057" h="79057">
                  <a:moveTo>
                    <a:pt x="39529" y="5620"/>
                  </a:moveTo>
                  <a:cubicBezTo>
                    <a:pt x="58198" y="5620"/>
                    <a:pt x="73438" y="20860"/>
                    <a:pt x="73438" y="39529"/>
                  </a:cubicBezTo>
                  <a:cubicBezTo>
                    <a:pt x="73438" y="58198"/>
                    <a:pt x="58198" y="73438"/>
                    <a:pt x="39529" y="73438"/>
                  </a:cubicBezTo>
                  <a:cubicBezTo>
                    <a:pt x="20860" y="73438"/>
                    <a:pt x="5620" y="58198"/>
                    <a:pt x="5620" y="39529"/>
                  </a:cubicBezTo>
                  <a:cubicBezTo>
                    <a:pt x="5620" y="20860"/>
                    <a:pt x="20860" y="5620"/>
                    <a:pt x="39529" y="5620"/>
                  </a:cubicBezTo>
                  <a:moveTo>
                    <a:pt x="39529" y="0"/>
                  </a:moveTo>
                  <a:cubicBezTo>
                    <a:pt x="17717" y="0"/>
                    <a:pt x="0" y="17717"/>
                    <a:pt x="0" y="39529"/>
                  </a:cubicBezTo>
                  <a:cubicBezTo>
                    <a:pt x="0" y="61341"/>
                    <a:pt x="17717" y="79058"/>
                    <a:pt x="39529" y="79058"/>
                  </a:cubicBezTo>
                  <a:cubicBezTo>
                    <a:pt x="61341" y="79058"/>
                    <a:pt x="79058" y="61341"/>
                    <a:pt x="79058" y="39529"/>
                  </a:cubicBezTo>
                  <a:cubicBezTo>
                    <a:pt x="79058" y="17717"/>
                    <a:pt x="61341" y="0"/>
                    <a:pt x="39529" y="0"/>
                  </a:cubicBezTo>
                </a:path>
              </a:pathLst>
            </a:custGeom>
            <a:solidFill>
              <a:srgbClr val="FFFFFF"/>
            </a:solidFill>
            <a:ln w="9525" cap="flat">
              <a:noFill/>
              <a:prstDash val="solid"/>
              <a:miter/>
            </a:ln>
          </p:spPr>
          <p:txBody>
            <a:bodyPr rtlCol="0" anchor="ctr"/>
            <a:lstStyle/>
            <a:p>
              <a:endParaRPr lang="en-US" dirty="0">
                <a:ea typeface="Intel Clear" panose="020B0604020203020204" pitchFamily="34" charset="0"/>
                <a:cs typeface="Times New Roman" panose="02020603050405020304" pitchFamily="18" charset="0"/>
              </a:endParaRPr>
            </a:p>
          </p:txBody>
        </p:sp>
        <p:sp>
          <p:nvSpPr>
            <p:cNvPr id="12" name="Freeform: Shape 11">
              <a:extLst>
                <a:ext uri="{FF2B5EF4-FFF2-40B4-BE49-F238E27FC236}">
                  <a16:creationId xmlns:a16="http://schemas.microsoft.com/office/drawing/2014/main" id="{839DD8F2-C56B-454C-9A84-A663F83DB6CE}"/>
                </a:ext>
              </a:extLst>
            </p:cNvPr>
            <p:cNvSpPr/>
            <p:nvPr/>
          </p:nvSpPr>
          <p:spPr>
            <a:xfrm>
              <a:off x="2384869" y="6748090"/>
              <a:ext cx="30765" cy="39528"/>
            </a:xfrm>
            <a:custGeom>
              <a:avLst/>
              <a:gdLst>
                <a:gd name="connsiteX0" fmla="*/ 16383 w 30765"/>
                <a:gd name="connsiteY0" fmla="*/ 95 h 39528"/>
                <a:gd name="connsiteX1" fmla="*/ 23051 w 30765"/>
                <a:gd name="connsiteY1" fmla="*/ 1715 h 39528"/>
                <a:gd name="connsiteX2" fmla="*/ 27718 w 30765"/>
                <a:gd name="connsiteY2" fmla="*/ 6191 h 39528"/>
                <a:gd name="connsiteX3" fmla="*/ 29337 w 30765"/>
                <a:gd name="connsiteY3" fmla="*/ 12478 h 39528"/>
                <a:gd name="connsiteX4" fmla="*/ 27146 w 30765"/>
                <a:gd name="connsiteY4" fmla="*/ 19622 h 39528"/>
                <a:gd name="connsiteX5" fmla="*/ 21812 w 30765"/>
                <a:gd name="connsiteY5" fmla="*/ 23717 h 39528"/>
                <a:gd name="connsiteX6" fmla="*/ 30766 w 30765"/>
                <a:gd name="connsiteY6" fmla="*/ 39529 h 39528"/>
                <a:gd name="connsiteX7" fmla="*/ 23717 w 30765"/>
                <a:gd name="connsiteY7" fmla="*/ 39529 h 39528"/>
                <a:gd name="connsiteX8" fmla="*/ 15526 w 30765"/>
                <a:gd name="connsiteY8" fmla="*/ 24860 h 39528"/>
                <a:gd name="connsiteX9" fmla="*/ 6191 w 30765"/>
                <a:gd name="connsiteY9" fmla="*/ 24860 h 39528"/>
                <a:gd name="connsiteX10" fmla="*/ 6191 w 30765"/>
                <a:gd name="connsiteY10" fmla="*/ 39529 h 39528"/>
                <a:gd name="connsiteX11" fmla="*/ 0 w 30765"/>
                <a:gd name="connsiteY11" fmla="*/ 39529 h 39528"/>
                <a:gd name="connsiteX12" fmla="*/ 0 w 30765"/>
                <a:gd name="connsiteY12" fmla="*/ 0 h 39528"/>
                <a:gd name="connsiteX13" fmla="*/ 16383 w 30765"/>
                <a:gd name="connsiteY13" fmla="*/ 0 h 39528"/>
                <a:gd name="connsiteX14" fmla="*/ 16383 w 30765"/>
                <a:gd name="connsiteY14" fmla="*/ 19336 h 39528"/>
                <a:gd name="connsiteX15" fmla="*/ 19907 w 30765"/>
                <a:gd name="connsiteY15" fmla="*/ 18478 h 39528"/>
                <a:gd name="connsiteX16" fmla="*/ 22289 w 30765"/>
                <a:gd name="connsiteY16" fmla="*/ 16097 h 39528"/>
                <a:gd name="connsiteX17" fmla="*/ 23146 w 30765"/>
                <a:gd name="connsiteY17" fmla="*/ 12573 h 39528"/>
                <a:gd name="connsiteX18" fmla="*/ 22289 w 30765"/>
                <a:gd name="connsiteY18" fmla="*/ 9049 h 39528"/>
                <a:gd name="connsiteX19" fmla="*/ 19907 w 30765"/>
                <a:gd name="connsiteY19" fmla="*/ 6668 h 39528"/>
                <a:gd name="connsiteX20" fmla="*/ 16383 w 30765"/>
                <a:gd name="connsiteY20" fmla="*/ 5810 h 39528"/>
                <a:gd name="connsiteX21" fmla="*/ 6191 w 30765"/>
                <a:gd name="connsiteY21" fmla="*/ 5810 h 39528"/>
                <a:gd name="connsiteX22" fmla="*/ 6191 w 30765"/>
                <a:gd name="connsiteY22" fmla="*/ 19336 h 39528"/>
                <a:gd name="connsiteX23" fmla="*/ 16383 w 30765"/>
                <a:gd name="connsiteY23" fmla="*/ 19336 h 39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765" h="39528">
                  <a:moveTo>
                    <a:pt x="16383" y="95"/>
                  </a:moveTo>
                  <a:cubicBezTo>
                    <a:pt x="18860" y="95"/>
                    <a:pt x="21050" y="667"/>
                    <a:pt x="23051" y="1715"/>
                  </a:cubicBezTo>
                  <a:cubicBezTo>
                    <a:pt x="25051" y="2762"/>
                    <a:pt x="26575" y="4286"/>
                    <a:pt x="27718" y="6191"/>
                  </a:cubicBezTo>
                  <a:cubicBezTo>
                    <a:pt x="28861" y="8096"/>
                    <a:pt x="29337" y="10192"/>
                    <a:pt x="29337" y="12478"/>
                  </a:cubicBezTo>
                  <a:cubicBezTo>
                    <a:pt x="29337" y="15335"/>
                    <a:pt x="28575" y="17717"/>
                    <a:pt x="27146" y="19622"/>
                  </a:cubicBezTo>
                  <a:cubicBezTo>
                    <a:pt x="25718" y="21527"/>
                    <a:pt x="23908" y="22860"/>
                    <a:pt x="21812" y="23717"/>
                  </a:cubicBezTo>
                  <a:lnTo>
                    <a:pt x="30766" y="39529"/>
                  </a:lnTo>
                  <a:lnTo>
                    <a:pt x="23717" y="39529"/>
                  </a:lnTo>
                  <a:lnTo>
                    <a:pt x="15526" y="24860"/>
                  </a:lnTo>
                  <a:lnTo>
                    <a:pt x="6191" y="24860"/>
                  </a:lnTo>
                  <a:lnTo>
                    <a:pt x="6191" y="39529"/>
                  </a:lnTo>
                  <a:lnTo>
                    <a:pt x="0" y="39529"/>
                  </a:lnTo>
                  <a:lnTo>
                    <a:pt x="0" y="0"/>
                  </a:lnTo>
                  <a:lnTo>
                    <a:pt x="16383" y="0"/>
                  </a:lnTo>
                  <a:close/>
                  <a:moveTo>
                    <a:pt x="16383" y="19336"/>
                  </a:moveTo>
                  <a:cubicBezTo>
                    <a:pt x="17717" y="19336"/>
                    <a:pt x="18860" y="19050"/>
                    <a:pt x="19907" y="18478"/>
                  </a:cubicBezTo>
                  <a:cubicBezTo>
                    <a:pt x="20955" y="17907"/>
                    <a:pt x="21717" y="17050"/>
                    <a:pt x="22289" y="16097"/>
                  </a:cubicBezTo>
                  <a:cubicBezTo>
                    <a:pt x="22860" y="15050"/>
                    <a:pt x="23146" y="13906"/>
                    <a:pt x="23146" y="12573"/>
                  </a:cubicBezTo>
                  <a:cubicBezTo>
                    <a:pt x="23146" y="11240"/>
                    <a:pt x="22860" y="10097"/>
                    <a:pt x="22289" y="9049"/>
                  </a:cubicBezTo>
                  <a:cubicBezTo>
                    <a:pt x="21717" y="8001"/>
                    <a:pt x="20860" y="7239"/>
                    <a:pt x="19907" y="6668"/>
                  </a:cubicBezTo>
                  <a:cubicBezTo>
                    <a:pt x="18860" y="6096"/>
                    <a:pt x="17717" y="5810"/>
                    <a:pt x="16383" y="5810"/>
                  </a:cubicBezTo>
                  <a:lnTo>
                    <a:pt x="6191" y="5810"/>
                  </a:lnTo>
                  <a:lnTo>
                    <a:pt x="6191" y="19336"/>
                  </a:lnTo>
                  <a:lnTo>
                    <a:pt x="16383" y="19336"/>
                  </a:lnTo>
                  <a:close/>
                </a:path>
              </a:pathLst>
            </a:custGeom>
            <a:solidFill>
              <a:srgbClr val="FFFFFF"/>
            </a:solidFill>
            <a:ln w="9525" cap="flat">
              <a:noFill/>
              <a:prstDash val="solid"/>
              <a:miter/>
            </a:ln>
          </p:spPr>
          <p:txBody>
            <a:bodyPr rtlCol="0" anchor="ctr"/>
            <a:lstStyle/>
            <a:p>
              <a:endParaRPr lang="en-US" dirty="0">
                <a:ea typeface="Intel Clear" panose="020B0604020203020204" pitchFamily="34" charset="0"/>
                <a:cs typeface="Times New Roman" panose="02020603050405020304" pitchFamily="18" charset="0"/>
              </a:endParaRPr>
            </a:p>
          </p:txBody>
        </p:sp>
      </p:grpSp>
      <p:sp>
        <p:nvSpPr>
          <p:cNvPr id="2" name="Title 1">
            <a:extLst>
              <a:ext uri="{FF2B5EF4-FFF2-40B4-BE49-F238E27FC236}">
                <a16:creationId xmlns:a16="http://schemas.microsoft.com/office/drawing/2014/main" id="{A0E6BC2F-544E-4727-A6CC-2BE3B3E01B51}"/>
              </a:ext>
            </a:extLst>
          </p:cNvPr>
          <p:cNvSpPr>
            <a:spLocks noGrp="1"/>
          </p:cNvSpPr>
          <p:nvPr>
            <p:ph type="ctrTitle"/>
          </p:nvPr>
        </p:nvSpPr>
        <p:spPr>
          <a:xfrm>
            <a:off x="1542536" y="1635111"/>
            <a:ext cx="9789007" cy="1874852"/>
          </a:xfrm>
        </p:spPr>
        <p:txBody>
          <a:bodyPr anchor="b"/>
          <a:lstStyle>
            <a:lvl1pPr algn="l">
              <a:defRPr sz="600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8BF0B31C-0AD0-4CC0-BF2B-DECE53E66658}"/>
              </a:ext>
            </a:extLst>
          </p:cNvPr>
          <p:cNvSpPr>
            <a:spLocks noGrp="1"/>
          </p:cNvSpPr>
          <p:nvPr>
            <p:ph type="subTitle" idx="1"/>
          </p:nvPr>
        </p:nvSpPr>
        <p:spPr>
          <a:xfrm>
            <a:off x="1542536" y="3602038"/>
            <a:ext cx="9789007" cy="1655762"/>
          </a:xfrm>
        </p:spPr>
        <p:txBody>
          <a:bodyPr/>
          <a:lstStyle>
            <a:lvl1pPr marL="0" indent="0" algn="l">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4" name="Text Placeholder 13">
            <a:extLst>
              <a:ext uri="{FF2B5EF4-FFF2-40B4-BE49-F238E27FC236}">
                <a16:creationId xmlns:a16="http://schemas.microsoft.com/office/drawing/2014/main" id="{22825262-3F6E-4DC6-AA53-E30B25B15839}"/>
              </a:ext>
            </a:extLst>
          </p:cNvPr>
          <p:cNvSpPr>
            <a:spLocks noGrp="1"/>
          </p:cNvSpPr>
          <p:nvPr>
            <p:ph type="body" sz="quarter" idx="10"/>
          </p:nvPr>
        </p:nvSpPr>
        <p:spPr>
          <a:xfrm>
            <a:off x="1543438" y="944163"/>
            <a:ext cx="9810362" cy="627700"/>
          </a:xfrm>
        </p:spPr>
        <p:txBody>
          <a:bodyPr anchor="b" anchorCtr="0">
            <a:normAutofit/>
          </a:bodyPr>
          <a:lstStyle>
            <a:lvl1pPr marL="0" indent="0">
              <a:buFontTx/>
              <a:buNone/>
              <a:defRPr sz="1600">
                <a:solidFill>
                  <a:schemeClr val="accent2"/>
                </a:solidFill>
                <a:latin typeface="+mn-lt"/>
              </a:defRPr>
            </a:lvl1pPr>
          </a:lstStyle>
          <a:p>
            <a:pPr lvl="0"/>
            <a:r>
              <a:rPr lang="en-US" dirty="0"/>
              <a:t>Click to edit Master text styles</a:t>
            </a:r>
          </a:p>
        </p:txBody>
      </p:sp>
      <p:sp>
        <p:nvSpPr>
          <p:cNvPr id="15" name="Rectangle 14">
            <a:extLst>
              <a:ext uri="{FF2B5EF4-FFF2-40B4-BE49-F238E27FC236}">
                <a16:creationId xmlns:a16="http://schemas.microsoft.com/office/drawing/2014/main" id="{EC1BCBB2-B699-44A9-B291-3CCD0D0E00F2}"/>
              </a:ext>
            </a:extLst>
          </p:cNvPr>
          <p:cNvSpPr/>
          <p:nvPr userDrawn="1"/>
        </p:nvSpPr>
        <p:spPr>
          <a:xfrm>
            <a:off x="860457" y="4951823"/>
            <a:ext cx="158111" cy="158111"/>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ea typeface="Helvetica Neue Medium"/>
              <a:cs typeface="Helvetica Neue Medium"/>
              <a:sym typeface="Helvetica Neue Medium"/>
            </a:endParaRPr>
          </a:p>
        </p:txBody>
      </p:sp>
      <p:sp>
        <p:nvSpPr>
          <p:cNvPr id="16" name="Rectangle 15">
            <a:extLst>
              <a:ext uri="{FF2B5EF4-FFF2-40B4-BE49-F238E27FC236}">
                <a16:creationId xmlns:a16="http://schemas.microsoft.com/office/drawing/2014/main" id="{73D17A91-F49E-45DE-835E-543E5DCD8458}"/>
              </a:ext>
            </a:extLst>
          </p:cNvPr>
          <p:cNvSpPr/>
          <p:nvPr userDrawn="1"/>
        </p:nvSpPr>
        <p:spPr>
          <a:xfrm>
            <a:off x="573803" y="5104242"/>
            <a:ext cx="286654" cy="286654"/>
          </a:xfrm>
          <a:prstGeom prst="rect">
            <a:avLst/>
          </a:prstGeom>
          <a:solidFill>
            <a:schemeClr val="accent3"/>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ea typeface="Helvetica Neue Medium"/>
              <a:cs typeface="Helvetica Neue Medium"/>
              <a:sym typeface="Helvetica Neue Medium"/>
            </a:endParaRPr>
          </a:p>
        </p:txBody>
      </p:sp>
      <p:sp>
        <p:nvSpPr>
          <p:cNvPr id="17" name="Rectangle 16">
            <a:extLst>
              <a:ext uri="{FF2B5EF4-FFF2-40B4-BE49-F238E27FC236}">
                <a16:creationId xmlns:a16="http://schemas.microsoft.com/office/drawing/2014/main" id="{77E01F40-8D2A-43E6-B578-00B92049883B}"/>
              </a:ext>
            </a:extLst>
          </p:cNvPr>
          <p:cNvSpPr/>
          <p:nvPr userDrawn="1"/>
        </p:nvSpPr>
        <p:spPr>
          <a:xfrm>
            <a:off x="861107" y="5390896"/>
            <a:ext cx="610214" cy="610214"/>
          </a:xfrm>
          <a:prstGeom prst="rect">
            <a:avLst/>
          </a:prstGeom>
          <a:solidFill>
            <a:schemeClr val="accent4"/>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ea typeface="Helvetica Neue Medium"/>
              <a:cs typeface="Helvetica Neue Medium"/>
              <a:sym typeface="Helvetica Neue Medium"/>
            </a:endParaRPr>
          </a:p>
        </p:txBody>
      </p:sp>
    </p:spTree>
    <p:extLst>
      <p:ext uri="{BB962C8B-B14F-4D97-AF65-F5344CB8AC3E}">
        <p14:creationId xmlns:p14="http://schemas.microsoft.com/office/powerpoint/2010/main" val="17834728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Tree>
    <p:extLst>
      <p:ext uri="{BB962C8B-B14F-4D97-AF65-F5344CB8AC3E}">
        <p14:creationId xmlns:p14="http://schemas.microsoft.com/office/powerpoint/2010/main" val="954463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itle &amp; Content">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EBA0C540-99BD-45E3-99D2-78C2032EBE57}"/>
              </a:ext>
            </a:extLst>
          </p:cNvPr>
          <p:cNvSpPr>
            <a:spLocks noGrp="1"/>
          </p:cNvSpPr>
          <p:nvPr>
            <p:ph sz="quarter" idx="28"/>
          </p:nvPr>
        </p:nvSpPr>
        <p:spPr>
          <a:xfrm>
            <a:off x="571370" y="1673454"/>
            <a:ext cx="11010900" cy="457494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642583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Sub &amp; Content">
    <p:spTree>
      <p:nvGrpSpPr>
        <p:cNvPr id="1" name=""/>
        <p:cNvGrpSpPr/>
        <p:nvPr/>
      </p:nvGrpSpPr>
      <p:grpSpPr>
        <a:xfrm>
          <a:off x="0" y="0"/>
          <a:ext cx="0" cy="0"/>
          <a:chOff x="0" y="0"/>
          <a:chExt cx="0" cy="0"/>
        </a:xfrm>
      </p:grpSpPr>
      <p:sp>
        <p:nvSpPr>
          <p:cNvPr id="17" name="Title Text">
            <a:extLst>
              <a:ext uri="{FF2B5EF4-FFF2-40B4-BE49-F238E27FC236}">
                <a16:creationId xmlns:a16="http://schemas.microsoft.com/office/drawing/2014/main" id="{14C27936-4608-A44C-9C6E-3708646E2002}"/>
              </a:ext>
            </a:extLst>
          </p:cNvPr>
          <p:cNvSpPr txBox="1">
            <a:spLocks noGrp="1"/>
          </p:cNvSpPr>
          <p:nvPr>
            <p:ph type="title" hasCustomPrompt="1"/>
          </p:nvPr>
        </p:nvSpPr>
        <p:spPr>
          <a:xfrm>
            <a:off x="571370" y="571500"/>
            <a:ext cx="11010816" cy="95249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EBA0C540-99BD-45E3-99D2-78C2032EBE57}"/>
              </a:ext>
            </a:extLst>
          </p:cNvPr>
          <p:cNvSpPr>
            <a:spLocks noGrp="1"/>
          </p:cNvSpPr>
          <p:nvPr>
            <p:ph sz="quarter" idx="28"/>
          </p:nvPr>
        </p:nvSpPr>
        <p:spPr>
          <a:xfrm>
            <a:off x="571370" y="2139953"/>
            <a:ext cx="11010900" cy="41084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3">
            <a:extLst>
              <a:ext uri="{FF2B5EF4-FFF2-40B4-BE49-F238E27FC236}">
                <a16:creationId xmlns:a16="http://schemas.microsoft.com/office/drawing/2014/main" id="{D980C114-FE9A-4B63-B509-F59F1A2C55A5}"/>
              </a:ext>
            </a:extLst>
          </p:cNvPr>
          <p:cNvSpPr>
            <a:spLocks noGrp="1"/>
          </p:cNvSpPr>
          <p:nvPr>
            <p:ph type="body" sz="quarter" idx="29"/>
          </p:nvPr>
        </p:nvSpPr>
        <p:spPr>
          <a:xfrm>
            <a:off x="571370" y="1612901"/>
            <a:ext cx="11022013" cy="438150"/>
          </a:xfrm>
        </p:spPr>
        <p:txBody>
          <a:bodyPr>
            <a:noAutofit/>
          </a:bodyPr>
          <a:lstStyle>
            <a:lvl1pPr marL="0" indent="0">
              <a:buNone/>
              <a:defRPr sz="3200">
                <a:solidFill>
                  <a:schemeClr val="accent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1821852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Sub &amp; 2 Content Columns">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EBEEA47F-E66C-C546-A539-293E792A32CD}"/>
              </a:ext>
            </a:extLst>
          </p:cNvPr>
          <p:cNvSpPr txBox="1">
            <a:spLocks noGrp="1"/>
          </p:cNvSpPr>
          <p:nvPr>
            <p:ph type="title" hasCustomPrompt="1"/>
          </p:nvPr>
        </p:nvSpPr>
        <p:spPr>
          <a:xfrm>
            <a:off x="571500" y="571501"/>
            <a:ext cx="11010901" cy="952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F495712A-D685-7146-A64F-2AEC13EF76F9}"/>
              </a:ext>
            </a:extLst>
          </p:cNvPr>
          <p:cNvSpPr>
            <a:spLocks noGrp="1"/>
          </p:cNvSpPr>
          <p:nvPr>
            <p:ph sz="quarter" idx="27"/>
          </p:nvPr>
        </p:nvSpPr>
        <p:spPr>
          <a:xfrm>
            <a:off x="571500" y="2139951"/>
            <a:ext cx="5288525" cy="4118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2">
            <a:extLst>
              <a:ext uri="{FF2B5EF4-FFF2-40B4-BE49-F238E27FC236}">
                <a16:creationId xmlns:a16="http://schemas.microsoft.com/office/drawing/2014/main" id="{A8FE6631-4BAF-4E4B-B6F0-F9ED72A3155E}"/>
              </a:ext>
            </a:extLst>
          </p:cNvPr>
          <p:cNvSpPr>
            <a:spLocks noGrp="1"/>
          </p:cNvSpPr>
          <p:nvPr>
            <p:ph sz="quarter" idx="28"/>
          </p:nvPr>
        </p:nvSpPr>
        <p:spPr>
          <a:xfrm>
            <a:off x="6289113" y="2139951"/>
            <a:ext cx="5288525" cy="4118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5" name="Text Placeholder 3">
            <a:extLst>
              <a:ext uri="{FF2B5EF4-FFF2-40B4-BE49-F238E27FC236}">
                <a16:creationId xmlns:a16="http://schemas.microsoft.com/office/drawing/2014/main" id="{D4EEAA39-7062-4DCE-91B8-83056F818FA8}"/>
              </a:ext>
            </a:extLst>
          </p:cNvPr>
          <p:cNvSpPr>
            <a:spLocks noGrp="1"/>
          </p:cNvSpPr>
          <p:nvPr>
            <p:ph type="body" sz="quarter" idx="29"/>
          </p:nvPr>
        </p:nvSpPr>
        <p:spPr>
          <a:xfrm>
            <a:off x="571500" y="1612901"/>
            <a:ext cx="11022013" cy="438150"/>
          </a:xfrm>
        </p:spPr>
        <p:txBody>
          <a:bodyPr>
            <a:noAutofit/>
          </a:bodyPr>
          <a:lstStyle>
            <a:lvl1pPr marL="0" indent="0">
              <a:buNone/>
              <a:defRPr sz="3200">
                <a:solidFill>
                  <a:schemeClr val="accent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060126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amp; 2 Content Columns">
    <p:spTree>
      <p:nvGrpSpPr>
        <p:cNvPr id="1" name=""/>
        <p:cNvGrpSpPr/>
        <p:nvPr/>
      </p:nvGrpSpPr>
      <p:grpSpPr>
        <a:xfrm>
          <a:off x="0" y="0"/>
          <a:ext cx="0" cy="0"/>
          <a:chOff x="0" y="0"/>
          <a:chExt cx="0" cy="0"/>
        </a:xfrm>
      </p:grpSpPr>
      <p:sp>
        <p:nvSpPr>
          <p:cNvPr id="10" name="Title Text">
            <a:extLst>
              <a:ext uri="{FF2B5EF4-FFF2-40B4-BE49-F238E27FC236}">
                <a16:creationId xmlns:a16="http://schemas.microsoft.com/office/drawing/2014/main" id="{EBEEA47F-E66C-C546-A539-293E792A32CD}"/>
              </a:ext>
            </a:extLst>
          </p:cNvPr>
          <p:cNvSpPr txBox="1">
            <a:spLocks noGrp="1"/>
          </p:cNvSpPr>
          <p:nvPr>
            <p:ph type="title" hasCustomPrompt="1"/>
          </p:nvPr>
        </p:nvSpPr>
        <p:spPr>
          <a:xfrm>
            <a:off x="571500" y="571501"/>
            <a:ext cx="11010901" cy="9525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3" name="Content Placeholder 2">
            <a:extLst>
              <a:ext uri="{FF2B5EF4-FFF2-40B4-BE49-F238E27FC236}">
                <a16:creationId xmlns:a16="http://schemas.microsoft.com/office/drawing/2014/main" id="{F495712A-D685-7146-A64F-2AEC13EF76F9}"/>
              </a:ext>
            </a:extLst>
          </p:cNvPr>
          <p:cNvSpPr>
            <a:spLocks noGrp="1"/>
          </p:cNvSpPr>
          <p:nvPr>
            <p:ph sz="quarter" idx="27"/>
          </p:nvPr>
        </p:nvSpPr>
        <p:spPr>
          <a:xfrm>
            <a:off x="571500" y="1673402"/>
            <a:ext cx="5288525" cy="45848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9" name="Content Placeholder 2">
            <a:extLst>
              <a:ext uri="{FF2B5EF4-FFF2-40B4-BE49-F238E27FC236}">
                <a16:creationId xmlns:a16="http://schemas.microsoft.com/office/drawing/2014/main" id="{A8FE6631-4BAF-4E4B-B6F0-F9ED72A3155E}"/>
              </a:ext>
            </a:extLst>
          </p:cNvPr>
          <p:cNvSpPr>
            <a:spLocks noGrp="1"/>
          </p:cNvSpPr>
          <p:nvPr>
            <p:ph sz="quarter" idx="28"/>
          </p:nvPr>
        </p:nvSpPr>
        <p:spPr>
          <a:xfrm>
            <a:off x="6289113" y="1673402"/>
            <a:ext cx="5288525" cy="458483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18248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ub, Content &amp; 2 Pictures">
    <p:spTree>
      <p:nvGrpSpPr>
        <p:cNvPr id="1" name=""/>
        <p:cNvGrpSpPr/>
        <p:nvPr/>
      </p:nvGrpSpPr>
      <p:grpSpPr>
        <a:xfrm>
          <a:off x="0" y="0"/>
          <a:ext cx="0" cy="0"/>
          <a:chOff x="0" y="0"/>
          <a:chExt cx="0" cy="0"/>
        </a:xfrm>
      </p:grpSpPr>
      <p:sp>
        <p:nvSpPr>
          <p:cNvPr id="23" name="Title Text">
            <a:extLst>
              <a:ext uri="{FF2B5EF4-FFF2-40B4-BE49-F238E27FC236}">
                <a16:creationId xmlns:a16="http://schemas.microsoft.com/office/drawing/2014/main" id="{FAEAC0A3-8438-1245-A28C-64BC26BFB231}"/>
              </a:ext>
            </a:extLst>
          </p:cNvPr>
          <p:cNvSpPr txBox="1">
            <a:spLocks noGrp="1"/>
          </p:cNvSpPr>
          <p:nvPr>
            <p:ph type="title" hasCustomPrompt="1"/>
          </p:nvPr>
        </p:nvSpPr>
        <p:spPr>
          <a:xfrm>
            <a:off x="571500" y="567227"/>
            <a:ext cx="5755707" cy="9458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lvl1pPr>
              <a:defRPr sz="4000">
                <a:solidFill>
                  <a:srgbClr val="525252"/>
                </a:solidFill>
              </a:defRPr>
            </a:lvl1pPr>
          </a:lstStyle>
          <a:p>
            <a:r>
              <a:rPr lang="en-US" dirty="0"/>
              <a:t>40pt Intel Clear Light Text Goes Here</a:t>
            </a:r>
          </a:p>
        </p:txBody>
      </p:sp>
      <p:sp>
        <p:nvSpPr>
          <p:cNvPr id="25" name="Body Level One…">
            <a:extLst>
              <a:ext uri="{FF2B5EF4-FFF2-40B4-BE49-F238E27FC236}">
                <a16:creationId xmlns:a16="http://schemas.microsoft.com/office/drawing/2014/main" id="{6903F994-74B2-4D40-AA5F-7F3D24A00171}"/>
              </a:ext>
            </a:extLst>
          </p:cNvPr>
          <p:cNvSpPr txBox="1">
            <a:spLocks noGrp="1"/>
          </p:cNvSpPr>
          <p:nvPr>
            <p:ph idx="27" hasCustomPrompt="1"/>
          </p:nvPr>
        </p:nvSpPr>
        <p:spPr>
          <a:xfrm>
            <a:off x="6609331" y="2978828"/>
            <a:ext cx="4668837" cy="3453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numCol="1">
            <a:normAutofit/>
          </a:bodyPr>
          <a:lstStyle>
            <a:lvl1pPr marL="0" marR="0" indent="0" algn="l" defTabSz="609600" eaLnBrk="1" fontAlgn="auto" latinLnBrk="0" hangingPunct="1">
              <a:lnSpc>
                <a:spcPts val="2450"/>
              </a:lnSpc>
              <a:spcBef>
                <a:spcPts val="0"/>
              </a:spcBef>
              <a:spcAft>
                <a:spcPts val="0"/>
              </a:spcAft>
              <a:buClrTx/>
              <a:buSzTx/>
              <a:buFont typeface="Arial" panose="020B0604020202020204" pitchFamily="34" charset="0"/>
              <a:buNone/>
              <a:tabLst/>
              <a:defRPr sz="1600">
                <a:solidFill>
                  <a:schemeClr val="tx2"/>
                </a:solidFill>
              </a:defRPr>
            </a:lvl1pPr>
          </a:lstStyle>
          <a:p>
            <a:r>
              <a:rPr lang="en-US" dirty="0"/>
              <a:t>Image Caption 16pt gray text</a:t>
            </a:r>
          </a:p>
        </p:txBody>
      </p:sp>
      <p:sp>
        <p:nvSpPr>
          <p:cNvPr id="26" name="Body Level One…">
            <a:extLst>
              <a:ext uri="{FF2B5EF4-FFF2-40B4-BE49-F238E27FC236}">
                <a16:creationId xmlns:a16="http://schemas.microsoft.com/office/drawing/2014/main" id="{BF74888E-798E-B543-94EF-279F3EA6E46B}"/>
              </a:ext>
            </a:extLst>
          </p:cNvPr>
          <p:cNvSpPr txBox="1">
            <a:spLocks noGrp="1"/>
          </p:cNvSpPr>
          <p:nvPr>
            <p:ph idx="28" hasCustomPrompt="1"/>
          </p:nvPr>
        </p:nvSpPr>
        <p:spPr>
          <a:xfrm>
            <a:off x="6609331" y="5929172"/>
            <a:ext cx="4668837" cy="3453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numCol="1">
            <a:normAutofit/>
          </a:bodyPr>
          <a:lstStyle>
            <a:lvl1pPr marL="0" marR="0" indent="0" algn="l" defTabSz="609600" eaLnBrk="1" fontAlgn="auto" latinLnBrk="0" hangingPunct="1">
              <a:lnSpc>
                <a:spcPts val="2450"/>
              </a:lnSpc>
              <a:spcBef>
                <a:spcPts val="0"/>
              </a:spcBef>
              <a:spcAft>
                <a:spcPts val="0"/>
              </a:spcAft>
              <a:buClrTx/>
              <a:buSzTx/>
              <a:buFont typeface="Arial" panose="020B0604020202020204" pitchFamily="34" charset="0"/>
              <a:buNone/>
              <a:tabLst/>
              <a:defRPr sz="1600">
                <a:solidFill>
                  <a:schemeClr val="tx2"/>
                </a:solidFill>
              </a:defRPr>
            </a:lvl1pPr>
          </a:lstStyle>
          <a:p>
            <a:r>
              <a:rPr lang="en-US" dirty="0"/>
              <a:t>Image Caption 16pt gray text</a:t>
            </a:r>
          </a:p>
        </p:txBody>
      </p:sp>
      <p:sp>
        <p:nvSpPr>
          <p:cNvPr id="5" name="Picture Placeholder 4">
            <a:extLst>
              <a:ext uri="{FF2B5EF4-FFF2-40B4-BE49-F238E27FC236}">
                <a16:creationId xmlns:a16="http://schemas.microsoft.com/office/drawing/2014/main" id="{BB3C6455-4913-47BC-8232-AB0BABBA08C3}"/>
              </a:ext>
            </a:extLst>
          </p:cNvPr>
          <p:cNvSpPr>
            <a:spLocks noGrp="1"/>
          </p:cNvSpPr>
          <p:nvPr>
            <p:ph type="pic" sz="quarter" idx="30"/>
          </p:nvPr>
        </p:nvSpPr>
        <p:spPr>
          <a:xfrm>
            <a:off x="6609331" y="571500"/>
            <a:ext cx="4668837" cy="2381250"/>
          </a:xfrm>
        </p:spPr>
        <p:txBody>
          <a:bodyPr/>
          <a:lstStyle/>
          <a:p>
            <a:r>
              <a:rPr lang="en-US"/>
              <a:t>Click icon to add picture</a:t>
            </a:r>
          </a:p>
        </p:txBody>
      </p:sp>
      <p:sp>
        <p:nvSpPr>
          <p:cNvPr id="20" name="Picture Placeholder 4">
            <a:extLst>
              <a:ext uri="{FF2B5EF4-FFF2-40B4-BE49-F238E27FC236}">
                <a16:creationId xmlns:a16="http://schemas.microsoft.com/office/drawing/2014/main" id="{5CA48836-DAA2-4E4F-A22A-2F5682E12CEF}"/>
              </a:ext>
            </a:extLst>
          </p:cNvPr>
          <p:cNvSpPr>
            <a:spLocks noGrp="1"/>
          </p:cNvSpPr>
          <p:nvPr>
            <p:ph type="pic" sz="quarter" idx="31"/>
          </p:nvPr>
        </p:nvSpPr>
        <p:spPr>
          <a:xfrm>
            <a:off x="6609331" y="3537061"/>
            <a:ext cx="4668837" cy="2381250"/>
          </a:xfrm>
        </p:spPr>
        <p:txBody>
          <a:bodyPr/>
          <a:lstStyle/>
          <a:p>
            <a:r>
              <a:rPr lang="en-US"/>
              <a:t>Click icon to add picture</a:t>
            </a:r>
          </a:p>
        </p:txBody>
      </p:sp>
      <p:sp>
        <p:nvSpPr>
          <p:cNvPr id="14" name="Content Placeholder 2">
            <a:extLst>
              <a:ext uri="{FF2B5EF4-FFF2-40B4-BE49-F238E27FC236}">
                <a16:creationId xmlns:a16="http://schemas.microsoft.com/office/drawing/2014/main" id="{DC0D3278-E8A7-4B14-A5ED-BE235CEC6F80}"/>
              </a:ext>
            </a:extLst>
          </p:cNvPr>
          <p:cNvSpPr>
            <a:spLocks noGrp="1"/>
          </p:cNvSpPr>
          <p:nvPr>
            <p:ph sz="quarter" idx="32"/>
          </p:nvPr>
        </p:nvSpPr>
        <p:spPr>
          <a:xfrm>
            <a:off x="571500" y="2139952"/>
            <a:ext cx="5768944" cy="4118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Text Placeholder 3">
            <a:extLst>
              <a:ext uri="{FF2B5EF4-FFF2-40B4-BE49-F238E27FC236}">
                <a16:creationId xmlns:a16="http://schemas.microsoft.com/office/drawing/2014/main" id="{403FD6E6-528D-49D5-BBAB-B26572C15F20}"/>
              </a:ext>
            </a:extLst>
          </p:cNvPr>
          <p:cNvSpPr>
            <a:spLocks noGrp="1"/>
          </p:cNvSpPr>
          <p:nvPr>
            <p:ph type="body" sz="quarter" idx="29"/>
          </p:nvPr>
        </p:nvSpPr>
        <p:spPr>
          <a:xfrm>
            <a:off x="571500" y="1612901"/>
            <a:ext cx="5768944" cy="438150"/>
          </a:xfrm>
        </p:spPr>
        <p:txBody>
          <a:bodyPr>
            <a:noAutofit/>
          </a:bodyPr>
          <a:lstStyle>
            <a:lvl1pPr marL="0" indent="0">
              <a:buNone/>
              <a:defRPr sz="3200">
                <a:solidFill>
                  <a:schemeClr val="accent1"/>
                </a:solidFill>
                <a:latin typeface="+mn-lt"/>
              </a:defRPr>
            </a:lvl1pPr>
            <a:lvl2pPr marL="228600" indent="0">
              <a:buNone/>
              <a:defRPr/>
            </a:lvl2pPr>
          </a:lstStyle>
          <a:p>
            <a:pPr lvl="0"/>
            <a:r>
              <a:rPr lang="en-US"/>
              <a:t>Click to edit Master text styles</a:t>
            </a:r>
          </a:p>
        </p:txBody>
      </p:sp>
    </p:spTree>
    <p:extLst>
      <p:ext uri="{BB962C8B-B14F-4D97-AF65-F5344CB8AC3E}">
        <p14:creationId xmlns:p14="http://schemas.microsoft.com/office/powerpoint/2010/main" val="2193927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image" Target="../media/image2.sv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31.xml"/><Relationship Id="rId4" Type="http://schemas.openxmlformats.org/officeDocument/2006/relationships/image" Target="../media/image2.sv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C80E488-8534-4743-924A-62CA17A7A192}"/>
              </a:ext>
            </a:extLst>
          </p:cNvPr>
          <p:cNvSpPr/>
          <p:nvPr/>
        </p:nvSpPr>
        <p:spPr>
          <a:xfrm>
            <a:off x="0" y="6407451"/>
            <a:ext cx="11736987" cy="450549"/>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12" name="Rectangle 11">
            <a:extLst>
              <a:ext uri="{FF2B5EF4-FFF2-40B4-BE49-F238E27FC236}">
                <a16:creationId xmlns:a16="http://schemas.microsoft.com/office/drawing/2014/main" id="{5F27ABEE-91E1-420E-AD52-066ECB7CBDFC}"/>
              </a:ext>
            </a:extLst>
          </p:cNvPr>
          <p:cNvSpPr/>
          <p:nvPr/>
        </p:nvSpPr>
        <p:spPr>
          <a:xfrm rot="5400000">
            <a:off x="8758537" y="2978453"/>
            <a:ext cx="6407450" cy="450549"/>
          </a:xfrm>
          <a:prstGeom prst="rect">
            <a:avLst/>
          </a:prstGeom>
          <a:solidFill>
            <a:schemeClr val="bg1">
              <a:lumMod val="95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endParaRPr>
          </a:p>
        </p:txBody>
      </p:sp>
      <p:sp>
        <p:nvSpPr>
          <p:cNvPr id="3" name="Body Level One…"/>
          <p:cNvSpPr txBox="1">
            <a:spLocks noGrp="1"/>
          </p:cNvSpPr>
          <p:nvPr>
            <p:ph type="body" idx="1"/>
          </p:nvPr>
        </p:nvSpPr>
        <p:spPr>
          <a:xfrm>
            <a:off x="592915" y="1524000"/>
            <a:ext cx="10972801" cy="472440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r>
              <a:rPr lang="en-US" dirty="0"/>
              <a:t>Body copy Intel clear light 28 point</a:t>
            </a:r>
          </a:p>
          <a:p>
            <a:pPr lvl="1"/>
            <a:r>
              <a:rPr lang="en-US" dirty="0"/>
              <a:t>Sub Bullet one 24 point</a:t>
            </a:r>
          </a:p>
          <a:p>
            <a:pPr lvl="2"/>
            <a:r>
              <a:rPr lang="en-US" dirty="0"/>
              <a:t>Sub Bullet two 20 point</a:t>
            </a:r>
          </a:p>
          <a:p>
            <a:pPr lvl="3"/>
            <a:r>
              <a:rPr lang="en-US" dirty="0"/>
              <a:t>Sub Bullet three 18 point</a:t>
            </a:r>
          </a:p>
          <a:p>
            <a:pPr lvl="4"/>
            <a:r>
              <a:rPr lang="en-US" dirty="0"/>
              <a:t>Sub Bullet four 16 point</a:t>
            </a:r>
            <a:br>
              <a:rPr lang="en-US" dirty="0"/>
            </a:br>
            <a:endParaRPr lang="en-US" dirty="0"/>
          </a:p>
          <a:p>
            <a:pPr lvl="2"/>
            <a:endParaRPr dirty="0"/>
          </a:p>
        </p:txBody>
      </p:sp>
      <p:sp>
        <p:nvSpPr>
          <p:cNvPr id="4" name="Title Text"/>
          <p:cNvSpPr txBox="1">
            <a:spLocks noGrp="1"/>
          </p:cNvSpPr>
          <p:nvPr>
            <p:ph type="title"/>
          </p:nvPr>
        </p:nvSpPr>
        <p:spPr>
          <a:xfrm>
            <a:off x="592916" y="571500"/>
            <a:ext cx="10972801" cy="88367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Autofit/>
          </a:bodyPr>
          <a:lstStyle/>
          <a:p>
            <a:r>
              <a:rPr lang="en-US" dirty="0"/>
              <a:t>40pt Intel Clear Light Text Goes Here</a:t>
            </a:r>
            <a:endParaRPr dirty="0"/>
          </a:p>
        </p:txBody>
      </p:sp>
      <p:pic>
        <p:nvPicPr>
          <p:cNvPr id="6" name="Graphic 5">
            <a:extLst>
              <a:ext uri="{FF2B5EF4-FFF2-40B4-BE49-F238E27FC236}">
                <a16:creationId xmlns:a16="http://schemas.microsoft.com/office/drawing/2014/main" id="{DCACDBB0-BD96-446C-8F63-C56E4AA10FBD}"/>
              </a:ext>
            </a:extLst>
          </p:cNvPr>
          <p:cNvPicPr>
            <a:picLocks noChangeAspect="1"/>
          </p:cNvPicPr>
          <p:nvPr/>
        </p:nvPicPr>
        <p:blipFill>
          <a:blip r:embed="rId32">
            <a:extLst>
              <a:ext uri="{96DAC541-7B7A-43D3-8B79-37D633B846F1}">
                <asvg:svgBlip xmlns:asvg="http://schemas.microsoft.com/office/drawing/2016/SVG/main" r:embed="rId33"/>
              </a:ext>
            </a:extLst>
          </a:blip>
          <a:stretch>
            <a:fillRect/>
          </a:stretch>
        </p:blipFill>
        <p:spPr>
          <a:xfrm>
            <a:off x="11137466" y="6554735"/>
            <a:ext cx="476084" cy="177524"/>
          </a:xfrm>
          <a:prstGeom prst="rect">
            <a:avLst/>
          </a:prstGeom>
        </p:spPr>
      </p:pic>
      <p:sp>
        <p:nvSpPr>
          <p:cNvPr id="9" name="TextBox 8">
            <a:extLst>
              <a:ext uri="{FF2B5EF4-FFF2-40B4-BE49-F238E27FC236}">
                <a16:creationId xmlns:a16="http://schemas.microsoft.com/office/drawing/2014/main" id="{51520E06-BF98-49FF-91DB-15EBE855DD9E}"/>
              </a:ext>
            </a:extLst>
          </p:cNvPr>
          <p:cNvSpPr txBox="1"/>
          <p:nvPr/>
        </p:nvSpPr>
        <p:spPr>
          <a:xfrm>
            <a:off x="11908632" y="6579173"/>
            <a:ext cx="128240" cy="12311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0" tIns="0" rIns="0" bIns="0" numCol="1" spcCol="38100" rtlCol="0" anchor="t" anchorCtr="0">
            <a:spAutoFit/>
          </a:bodyPr>
          <a:lstStyle/>
          <a:p>
            <a:pPr marL="0" marR="0" indent="0" algn="ctr" defTabSz="2438338" rtl="0" fontAlgn="auto" latinLnBrk="0" hangingPunct="0">
              <a:lnSpc>
                <a:spcPct val="100000"/>
              </a:lnSpc>
              <a:spcBef>
                <a:spcPts val="0"/>
              </a:spcBef>
              <a:spcAft>
                <a:spcPts val="0"/>
              </a:spcAft>
              <a:buClrTx/>
              <a:buSzTx/>
              <a:buFontTx/>
              <a:buNone/>
              <a:tabLst/>
            </a:pPr>
            <a:fld id="{4F6B73DA-0149-4325-A7B8-AE29BD4BC701}" type="slidenum">
              <a:rPr kumimoji="0" lang="en-US" sz="800" b="0" i="0" u="none" strike="noStrike" cap="none" spc="0" normalizeH="0" baseline="0" smtClean="0">
                <a:ln>
                  <a:noFill/>
                </a:ln>
                <a:solidFill>
                  <a:schemeClr val="bg2"/>
                </a:solidFill>
                <a:effectLst/>
                <a:uFillTx/>
                <a:latin typeface="+mn-lt"/>
                <a:ea typeface="+mn-ea"/>
                <a:cs typeface="+mn-cs"/>
                <a:sym typeface="Helvetica Neue"/>
              </a:rPr>
              <a:pPr marL="0" marR="0" indent="0" algn="ctr" defTabSz="2438338" rtl="0" fontAlgn="auto" latinLnBrk="0" hangingPunct="0">
                <a:lnSpc>
                  <a:spcPct val="100000"/>
                </a:lnSpc>
                <a:spcBef>
                  <a:spcPts val="0"/>
                </a:spcBef>
                <a:spcAft>
                  <a:spcPts val="0"/>
                </a:spcAft>
                <a:buClrTx/>
                <a:buSzTx/>
                <a:buFontTx/>
                <a:buNone/>
                <a:tabLst/>
              </a:pPr>
              <a:t>‹#›</a:t>
            </a:fld>
            <a:endParaRPr kumimoji="0" lang="en-US" sz="800" b="0" i="0" u="none" strike="noStrike" cap="none" spc="0" normalizeH="0" baseline="0" dirty="0" err="1">
              <a:ln>
                <a:noFill/>
              </a:ln>
              <a:solidFill>
                <a:schemeClr val="bg2"/>
              </a:solidFill>
              <a:effectLst/>
              <a:uFillTx/>
              <a:latin typeface="+mn-lt"/>
              <a:ea typeface="+mn-ea"/>
              <a:cs typeface="+mn-cs"/>
              <a:sym typeface="Helvetica Neue"/>
            </a:endParaRPr>
          </a:p>
        </p:txBody>
      </p:sp>
    </p:spTree>
    <p:extLst>
      <p:ext uri="{BB962C8B-B14F-4D97-AF65-F5344CB8AC3E}">
        <p14:creationId xmlns:p14="http://schemas.microsoft.com/office/powerpoint/2010/main" val="164372566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marL="0" marR="0" indent="0" algn="l" defTabSz="609600" eaLnBrk="1" latinLnBrk="0" hangingPunct="1">
        <a:lnSpc>
          <a:spcPct val="90000"/>
        </a:lnSpc>
        <a:spcBef>
          <a:spcPts val="0"/>
        </a:spcBef>
        <a:spcAft>
          <a:spcPts val="0"/>
        </a:spcAft>
        <a:buClrTx/>
        <a:buSzTx/>
        <a:buFontTx/>
        <a:buNone/>
        <a:tabLst/>
        <a:defRPr sz="40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0" marR="0" indent="0" algn="l" defTabSz="609600" eaLnBrk="1" latinLnBrk="0" hangingPunct="1">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2pPr>
      <a:lvl3pPr marL="0" marR="0" indent="0" algn="l" defTabSz="609600" eaLnBrk="1" latinLnBrk="0" hangingPunct="1">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3pPr>
      <a:lvl4pPr marL="0" marR="0" indent="0" algn="l" defTabSz="609600" eaLnBrk="1" latinLnBrk="0" hangingPunct="1">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4pPr>
      <a:lvl5pPr marL="0" marR="0" indent="0" algn="l" defTabSz="609600" eaLnBrk="1" latinLnBrk="0" hangingPunct="1">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5pPr>
      <a:lvl6pPr marL="0" marR="0" indent="0" algn="l" defTabSz="609600" eaLnBrk="1" latinLnBrk="0" hangingPunct="1">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6pPr>
      <a:lvl7pPr marL="0" marR="0" indent="0" algn="l" defTabSz="609600" eaLnBrk="1" latinLnBrk="0" hangingPunct="1">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7pPr>
      <a:lvl8pPr marL="0" marR="0" indent="0" algn="l" defTabSz="609600" eaLnBrk="1" latinLnBrk="0" hangingPunct="1">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8pPr>
      <a:lvl9pPr marL="0" marR="0" indent="0" algn="l" defTabSz="609600" eaLnBrk="1" latinLnBrk="0" hangingPunct="1">
        <a:lnSpc>
          <a:spcPct val="90000"/>
        </a:lnSpc>
        <a:spcBef>
          <a:spcPts val="0"/>
        </a:spcBef>
        <a:spcAft>
          <a:spcPts val="0"/>
        </a:spcAft>
        <a:buClrTx/>
        <a:buSzTx/>
        <a:buFontTx/>
        <a:buNone/>
        <a:tabLst/>
        <a:defRPr sz="3300" b="1" i="0" u="none" strike="noStrike" cap="none" spc="0" baseline="0">
          <a:solidFill>
            <a:srgbClr val="535353"/>
          </a:solidFill>
          <a:uFillTx/>
          <a:latin typeface="Helvetica"/>
          <a:ea typeface="Helvetica"/>
          <a:cs typeface="Helvetica"/>
          <a:sym typeface="Helvetica"/>
        </a:defRPr>
      </a:lvl9pPr>
    </p:titleStyle>
    <p:bodyStyle>
      <a:lvl1pPr marL="228600" marR="0" indent="-228600" algn="l" defTabSz="609600" eaLnBrk="1" latinLnBrk="0" hangingPunct="1">
        <a:lnSpc>
          <a:spcPct val="100000"/>
        </a:lnSpc>
        <a:spcBef>
          <a:spcPts val="1200"/>
        </a:spcBef>
        <a:spcAft>
          <a:spcPts val="0"/>
        </a:spcAft>
        <a:buClrTx/>
        <a:buSzTx/>
        <a:buFont typeface="Wingdings" pitchFamily="2" charset="2"/>
        <a:buChar char="§"/>
        <a:tabLst/>
        <a:defRPr sz="2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431800" marR="0" indent="-203200" algn="l" defTabSz="609600" eaLnBrk="1" latinLnBrk="0" hangingPunct="1">
        <a:lnSpc>
          <a:spcPct val="100000"/>
        </a:lnSpc>
        <a:spcBef>
          <a:spcPts val="1200"/>
        </a:spcBef>
        <a:spcAft>
          <a:spcPts val="0"/>
        </a:spcAft>
        <a:buClrTx/>
        <a:buSzTx/>
        <a:buFont typeface="Arial" panose="020B0604020202020204" pitchFamily="34" charset="0"/>
        <a:buChar char="•"/>
        <a:tabLst/>
        <a:defRPr sz="24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2pPr>
      <a:lvl3pPr marL="686594" marR="0" indent="-197644" algn="l" defTabSz="609600" eaLnBrk="1" latinLnBrk="0" hangingPunct="1">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3pPr>
      <a:lvl4pPr marL="919957" marR="0" indent="-228600" algn="l" defTabSz="609600" eaLnBrk="1" latinLnBrk="0" hangingPunct="1">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4pPr>
      <a:lvl5pPr marL="1148557" marR="0" indent="-228600" algn="l" defTabSz="609600" eaLnBrk="1" latinLnBrk="0" hangingPunct="1">
        <a:lnSpc>
          <a:spcPct val="100000"/>
        </a:lnSpc>
        <a:spcBef>
          <a:spcPts val="1200"/>
        </a:spcBef>
        <a:spcAft>
          <a:spcPts val="0"/>
        </a:spcAft>
        <a:buClrTx/>
        <a:buSzTx/>
        <a:buFont typeface="Arial" panose="020B0604020202020204" pitchFamily="34" charset="0"/>
        <a:buChar char="•"/>
        <a:tabLst/>
        <a:defRPr sz="16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5pPr>
      <a:lvl6pPr marL="0" marR="0" indent="5715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6pPr>
      <a:lvl7pPr marL="0" marR="0" indent="6858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7pPr>
      <a:lvl8pPr marL="0" marR="0" indent="8001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8pPr>
      <a:lvl9pPr marL="0" marR="0" indent="9144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9pPr>
    </p:bodyStyle>
    <p:otherStyle>
      <a:lvl1pPr marL="0" marR="0" indent="0" algn="r" defTabSz="609600" eaLnBrk="1" latinLnBrk="0" hangingPunct="1">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1pPr>
      <a:lvl2pPr marL="0" marR="0" indent="228600" algn="r" defTabSz="609600" eaLnBrk="1" latinLnBrk="0" hangingPunct="1">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2pPr>
      <a:lvl3pPr marL="0" marR="0" indent="457200" algn="r" defTabSz="609600" eaLnBrk="1" latinLnBrk="0" hangingPunct="1">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3pPr>
      <a:lvl4pPr marL="0" marR="0" indent="685800" algn="r" defTabSz="609600" eaLnBrk="1" latinLnBrk="0" hangingPunct="1">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4pPr>
      <a:lvl5pPr marL="0" marR="0" indent="914400" algn="r" defTabSz="609600" eaLnBrk="1" latinLnBrk="0" hangingPunct="1">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5pPr>
      <a:lvl6pPr marL="0" marR="0" indent="1143000" algn="r" defTabSz="609600" eaLnBrk="1" latinLnBrk="0" hangingPunct="1">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6pPr>
      <a:lvl7pPr marL="0" marR="0" indent="1371600" algn="r" defTabSz="609600" eaLnBrk="1" latinLnBrk="0" hangingPunct="1">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7pPr>
      <a:lvl8pPr marL="0" marR="0" indent="1600200" algn="r" defTabSz="609600" eaLnBrk="1" latinLnBrk="0" hangingPunct="1">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8pPr>
      <a:lvl9pPr marL="0" marR="0" indent="1828800" algn="r" defTabSz="609600" eaLnBrk="1" latinLnBrk="0" hangingPunct="1">
        <a:lnSpc>
          <a:spcPct val="100000"/>
        </a:lnSpc>
        <a:spcBef>
          <a:spcPts val="0"/>
        </a:spcBef>
        <a:spcAft>
          <a:spcPts val="0"/>
        </a:spcAft>
        <a:buClrTx/>
        <a:buSzTx/>
        <a:buFontTx/>
        <a:buNone/>
        <a:tabLst/>
        <a:defRPr sz="1000" b="0" i="0" u="none" strike="noStrike" cap="none" spc="0" baseline="0">
          <a:solidFill>
            <a:schemeClr val="tx1"/>
          </a:solidFill>
          <a:uFillTx/>
          <a:latin typeface="+mn-lt"/>
          <a:ea typeface="+mn-ea"/>
          <a:cs typeface="+mn-cs"/>
          <a:sym typeface="Intel Clear"/>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1BA0418-D0B8-4038-AB65-D4C12FC9E8C6}"/>
              </a:ext>
            </a:extLst>
          </p:cNvPr>
          <p:cNvSpPr>
            <a:spLocks noGrp="1"/>
          </p:cNvSpPr>
          <p:nvPr>
            <p:ph type="title"/>
          </p:nvPr>
        </p:nvSpPr>
        <p:spPr>
          <a:xfrm>
            <a:off x="381000" y="221694"/>
            <a:ext cx="10972800" cy="119982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92EA8DDE-64C9-4F0E-9EE0-F0DA00677452}"/>
              </a:ext>
            </a:extLst>
          </p:cNvPr>
          <p:cNvSpPr>
            <a:spLocks noGrp="1"/>
          </p:cNvSpPr>
          <p:nvPr>
            <p:ph type="body" idx="1"/>
          </p:nvPr>
        </p:nvSpPr>
        <p:spPr>
          <a:xfrm>
            <a:off x="381000" y="1491673"/>
            <a:ext cx="10972800" cy="468529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a:extLst>
              <a:ext uri="{FF2B5EF4-FFF2-40B4-BE49-F238E27FC236}">
                <a16:creationId xmlns:a16="http://schemas.microsoft.com/office/drawing/2014/main" id="{35BF41EA-3085-473A-967C-3157944804D0}"/>
              </a:ext>
            </a:extLst>
          </p:cNvPr>
          <p:cNvSpPr/>
          <p:nvPr userDrawn="1"/>
        </p:nvSpPr>
        <p:spPr>
          <a:xfrm>
            <a:off x="0" y="6400800"/>
            <a:ext cx="11734800" cy="457200"/>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ea typeface="Helvetica Neue Medium"/>
              <a:cs typeface="Helvetica Neue Medium"/>
              <a:sym typeface="Helvetica Neue Medium"/>
            </a:endParaRPr>
          </a:p>
        </p:txBody>
      </p:sp>
      <p:sp>
        <p:nvSpPr>
          <p:cNvPr id="8" name="Rectangle 7">
            <a:extLst>
              <a:ext uri="{FF2B5EF4-FFF2-40B4-BE49-F238E27FC236}">
                <a16:creationId xmlns:a16="http://schemas.microsoft.com/office/drawing/2014/main" id="{D272B893-3411-4154-A13D-8DB1F4E167A4}"/>
              </a:ext>
            </a:extLst>
          </p:cNvPr>
          <p:cNvSpPr/>
          <p:nvPr userDrawn="1"/>
        </p:nvSpPr>
        <p:spPr>
          <a:xfrm>
            <a:off x="5537995" y="6510549"/>
            <a:ext cx="1116010" cy="246221"/>
          </a:xfrm>
          <a:prstGeom prst="rect">
            <a:avLst/>
          </a:prstGeom>
        </p:spPr>
        <p:txBody>
          <a:bodyPr wrap="none">
            <a:spAutoFit/>
          </a:bodyPr>
          <a:lstStyle/>
          <a:p>
            <a:pPr algn="ctr"/>
            <a:r>
              <a:rPr lang="en-US" sz="1000" dirty="0">
                <a:solidFill>
                  <a:schemeClr val="tx1"/>
                </a:solidFill>
                <a:ea typeface="Intel Clear" panose="020B0604020203020204" pitchFamily="34" charset="0"/>
                <a:cs typeface="Times New Roman" panose="02020603050405020304" pitchFamily="18" charset="0"/>
              </a:rPr>
              <a:t>Intel Confidential</a:t>
            </a:r>
          </a:p>
        </p:txBody>
      </p:sp>
      <p:sp>
        <p:nvSpPr>
          <p:cNvPr id="9" name="Rectangle 8">
            <a:extLst>
              <a:ext uri="{FF2B5EF4-FFF2-40B4-BE49-F238E27FC236}">
                <a16:creationId xmlns:a16="http://schemas.microsoft.com/office/drawing/2014/main" id="{8A75CF89-9B1A-49AA-8C1C-7280637B6567}"/>
              </a:ext>
            </a:extLst>
          </p:cNvPr>
          <p:cNvSpPr/>
          <p:nvPr userDrawn="1"/>
        </p:nvSpPr>
        <p:spPr>
          <a:xfrm>
            <a:off x="286365" y="6510549"/>
            <a:ext cx="1701107" cy="246221"/>
          </a:xfrm>
          <a:prstGeom prst="rect">
            <a:avLst/>
          </a:prstGeom>
        </p:spPr>
        <p:txBody>
          <a:bodyPr wrap="none">
            <a:spAutoFit/>
          </a:bodyPr>
          <a:lstStyle/>
          <a:p>
            <a:pPr algn="l"/>
            <a:r>
              <a:rPr lang="en-US" sz="1000" dirty="0">
                <a:solidFill>
                  <a:schemeClr val="tx1"/>
                </a:solidFill>
                <a:ea typeface="Intel Clear" panose="020B0604020203020204" pitchFamily="34" charset="0"/>
                <a:cs typeface="Times New Roman" panose="02020603050405020304" pitchFamily="18" charset="0"/>
              </a:rPr>
              <a:t>Department or Event Name</a:t>
            </a:r>
          </a:p>
        </p:txBody>
      </p:sp>
      <p:sp>
        <p:nvSpPr>
          <p:cNvPr id="11" name="TextBox 10">
            <a:extLst>
              <a:ext uri="{FF2B5EF4-FFF2-40B4-BE49-F238E27FC236}">
                <a16:creationId xmlns:a16="http://schemas.microsoft.com/office/drawing/2014/main" id="{02FB4E28-8FF4-469D-9172-AA2B2441695C}"/>
              </a:ext>
            </a:extLst>
          </p:cNvPr>
          <p:cNvSpPr txBox="1"/>
          <p:nvPr userDrawn="1"/>
        </p:nvSpPr>
        <p:spPr>
          <a:xfrm>
            <a:off x="11898805" y="6553045"/>
            <a:ext cx="142668" cy="15388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0" tIns="0" rIns="0" bIns="0" numCol="1" spcCol="38100" rtlCol="0" anchor="t" anchorCtr="0">
            <a:spAutoFit/>
          </a:bodyPr>
          <a:lstStyle/>
          <a:p>
            <a:pPr marL="0" marR="0" indent="0" algn="ctr" defTabSz="2438338" rtl="0" fontAlgn="auto" latinLnBrk="0" hangingPunct="0">
              <a:lnSpc>
                <a:spcPct val="100000"/>
              </a:lnSpc>
              <a:spcBef>
                <a:spcPts val="0"/>
              </a:spcBef>
              <a:spcAft>
                <a:spcPts val="0"/>
              </a:spcAft>
              <a:buClrTx/>
              <a:buSzTx/>
              <a:buFontTx/>
              <a:buNone/>
              <a:tabLst/>
            </a:pPr>
            <a:fld id="{4F6B73DA-0149-4325-A7B8-AE29BD4BC701}" type="slidenum">
              <a:rPr kumimoji="0" lang="en-US" sz="1000" b="0" i="0" u="none" strike="noStrike" cap="none" spc="0" normalizeH="0" baseline="0" smtClean="0">
                <a:ln>
                  <a:noFill/>
                </a:ln>
                <a:solidFill>
                  <a:schemeClr val="tx1"/>
                </a:solidFill>
                <a:effectLst/>
                <a:uFillTx/>
                <a:latin typeface="+mn-lt"/>
                <a:ea typeface="Intel Clear" panose="020B0604020203020204" pitchFamily="34" charset="0"/>
                <a:cs typeface="Times New Roman" panose="02020603050405020304" pitchFamily="18" charset="0"/>
                <a:sym typeface="Helvetica Neue"/>
              </a:rPr>
              <a:pPr marL="0" marR="0" indent="0" algn="ctr" defTabSz="2438338" rtl="0" fontAlgn="auto" latinLnBrk="0" hangingPunct="0">
                <a:lnSpc>
                  <a:spcPct val="100000"/>
                </a:lnSpc>
                <a:spcBef>
                  <a:spcPts val="0"/>
                </a:spcBef>
                <a:spcAft>
                  <a:spcPts val="0"/>
                </a:spcAft>
                <a:buClrTx/>
                <a:buSzTx/>
                <a:buFontTx/>
                <a:buNone/>
                <a:tabLst/>
              </a:pPr>
              <a:t>‹#›</a:t>
            </a:fld>
            <a:endParaRPr kumimoji="0" lang="en-US" sz="1000" b="0" i="0" u="none" strike="noStrike" cap="none" spc="0" normalizeH="0" baseline="0" dirty="0" err="1">
              <a:ln>
                <a:noFill/>
              </a:ln>
              <a:solidFill>
                <a:schemeClr val="tx1"/>
              </a:solidFill>
              <a:effectLst/>
              <a:uFillTx/>
              <a:latin typeface="+mn-lt"/>
              <a:ea typeface="Intel Clear" panose="020B0604020203020204" pitchFamily="34" charset="0"/>
              <a:cs typeface="Times New Roman" panose="02020603050405020304" pitchFamily="18" charset="0"/>
              <a:sym typeface="Helvetica Neue"/>
            </a:endParaRPr>
          </a:p>
        </p:txBody>
      </p:sp>
      <p:sp>
        <p:nvSpPr>
          <p:cNvPr id="12" name="Rectangle 11">
            <a:extLst>
              <a:ext uri="{FF2B5EF4-FFF2-40B4-BE49-F238E27FC236}">
                <a16:creationId xmlns:a16="http://schemas.microsoft.com/office/drawing/2014/main" id="{462C4174-C58D-4EF7-A490-8F73147A264E}"/>
              </a:ext>
            </a:extLst>
          </p:cNvPr>
          <p:cNvSpPr/>
          <p:nvPr userDrawn="1"/>
        </p:nvSpPr>
        <p:spPr>
          <a:xfrm>
            <a:off x="11734800" y="0"/>
            <a:ext cx="457200" cy="6400800"/>
          </a:xfrm>
          <a:prstGeom prst="rect">
            <a:avLst/>
          </a:prstGeom>
          <a:solidFill>
            <a:schemeClr val="accent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dirty="0">
              <a:ln>
                <a:noFill/>
              </a:ln>
              <a:solidFill>
                <a:srgbClr val="FFFFFF"/>
              </a:solidFill>
              <a:effectLst/>
              <a:uFillTx/>
              <a:ea typeface="Helvetica Neue Medium"/>
              <a:cs typeface="Helvetica Neue Medium"/>
              <a:sym typeface="Helvetica Neue Medium"/>
            </a:endParaRPr>
          </a:p>
        </p:txBody>
      </p:sp>
      <p:pic>
        <p:nvPicPr>
          <p:cNvPr id="13" name="Graphic 12">
            <a:extLst>
              <a:ext uri="{FF2B5EF4-FFF2-40B4-BE49-F238E27FC236}">
                <a16:creationId xmlns:a16="http://schemas.microsoft.com/office/drawing/2014/main" id="{1A45D14E-B985-4687-A5BE-C1B01A9E394E}"/>
              </a:ext>
            </a:extLst>
          </p:cNvPr>
          <p:cNvPicPr>
            <a:picLocks noChangeAspect="1"/>
          </p:cNvPicPr>
          <p:nvPr userDrawn="1"/>
        </p:nvPicPr>
        <p:blipFill>
          <a:blip r:embed="rId3">
            <a:lum bright="100000"/>
            <a:extLst>
              <a:ext uri="{96DAC541-7B7A-43D3-8B79-37D633B846F1}">
                <asvg:svgBlip xmlns:asvg="http://schemas.microsoft.com/office/drawing/2016/SVG/main" r:embed="rId4"/>
              </a:ext>
            </a:extLst>
          </a:blip>
          <a:stretch>
            <a:fillRect/>
          </a:stretch>
        </p:blipFill>
        <p:spPr>
          <a:xfrm>
            <a:off x="11137466" y="6554735"/>
            <a:ext cx="476084" cy="177524"/>
          </a:xfrm>
          <a:prstGeom prst="rect">
            <a:avLst/>
          </a:prstGeom>
        </p:spPr>
      </p:pic>
    </p:spTree>
    <p:extLst>
      <p:ext uri="{BB962C8B-B14F-4D97-AF65-F5344CB8AC3E}">
        <p14:creationId xmlns:p14="http://schemas.microsoft.com/office/powerpoint/2010/main" val="1892207673"/>
      </p:ext>
    </p:extLst>
  </p:cSld>
  <p:clrMap bg1="lt1" tx1="dk1" bg2="lt2" tx2="dk2" accent1="accent1" accent2="accent2" accent3="accent3" accent4="accent4" accent5="accent5" accent6="accent6" hlink="hlink" folHlink="folHlink"/>
  <p:sldLayoutIdLst>
    <p:sldLayoutId id="2147483656" r:id="rId1"/>
  </p:sldLayoutIdLst>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IntelOne Display Regular" panose="020B0503020203020204" pitchFamily="34" charset="0"/>
        <a:buChar char="•"/>
        <a:defRPr sz="2800" kern="1200">
          <a:solidFill>
            <a:schemeClr val="tx1"/>
          </a:solidFill>
          <a:latin typeface="+mj-lt"/>
          <a:ea typeface="+mn-ea"/>
          <a:cs typeface="+mn-cs"/>
        </a:defRPr>
      </a:lvl1pPr>
      <a:lvl2pPr marL="685800" indent="-228600" algn="l" defTabSz="914400" rtl="0" eaLnBrk="1" latinLnBrk="0" hangingPunct="1">
        <a:lnSpc>
          <a:spcPct val="90000"/>
        </a:lnSpc>
        <a:spcBef>
          <a:spcPts val="500"/>
        </a:spcBef>
        <a:buFont typeface="IntelOne Display Regular" panose="020B0503020203020204" pitchFamily="34" charset="0"/>
        <a:buChar char="•"/>
        <a:defRPr sz="2400" kern="1200">
          <a:solidFill>
            <a:schemeClr val="tx1"/>
          </a:solidFill>
          <a:latin typeface="+mj-lt"/>
          <a:ea typeface="+mn-ea"/>
          <a:cs typeface="+mn-cs"/>
        </a:defRPr>
      </a:lvl2pPr>
      <a:lvl3pPr marL="1143000" indent="-228600" algn="l" defTabSz="914400" rtl="0" eaLnBrk="1" latinLnBrk="0" hangingPunct="1">
        <a:lnSpc>
          <a:spcPct val="90000"/>
        </a:lnSpc>
        <a:spcBef>
          <a:spcPts val="500"/>
        </a:spcBef>
        <a:buFont typeface="IntelOne Display Regular" panose="020B0503020203020204" pitchFamily="34" charset="0"/>
        <a:buChar char="•"/>
        <a:defRPr sz="2000" kern="1200">
          <a:solidFill>
            <a:schemeClr val="tx1"/>
          </a:solidFill>
          <a:latin typeface="+mj-lt"/>
          <a:ea typeface="+mn-ea"/>
          <a:cs typeface="+mn-cs"/>
        </a:defRPr>
      </a:lvl3pPr>
      <a:lvl4pPr marL="1600200" indent="-228600" algn="l" defTabSz="914400" rtl="0" eaLnBrk="1" latinLnBrk="0" hangingPunct="1">
        <a:lnSpc>
          <a:spcPct val="90000"/>
        </a:lnSpc>
        <a:spcBef>
          <a:spcPts val="500"/>
        </a:spcBef>
        <a:buFont typeface="IntelOne Display Regular" panose="020B0503020203020204" pitchFamily="34" charset="0"/>
        <a:buChar char="•"/>
        <a:defRPr sz="1800" kern="1200">
          <a:solidFill>
            <a:schemeClr val="tx1"/>
          </a:solidFill>
          <a:latin typeface="+mj-lt"/>
          <a:ea typeface="+mn-ea"/>
          <a:cs typeface="+mn-cs"/>
        </a:defRPr>
      </a:lvl4pPr>
      <a:lvl5pPr marL="2057400" indent="-228600" algn="l" defTabSz="914400" rtl="0" eaLnBrk="1" latinLnBrk="0" hangingPunct="1">
        <a:lnSpc>
          <a:spcPct val="90000"/>
        </a:lnSpc>
        <a:spcBef>
          <a:spcPts val="500"/>
        </a:spcBef>
        <a:buFont typeface="IntelOne Display Regular" panose="020B0503020203020204" pitchFamily="34" charset="0"/>
        <a:buChar char="•"/>
        <a:defRPr sz="1600" kern="120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79F4BE2-8E4A-4003-B816-9E34781F7E88}"/>
              </a:ext>
            </a:extLst>
          </p:cNvPr>
          <p:cNvSpPr>
            <a:spLocks noGrp="1"/>
          </p:cNvSpPr>
          <p:nvPr>
            <p:ph type="ctrTitle"/>
          </p:nvPr>
        </p:nvSpPr>
        <p:spPr/>
        <p:txBody>
          <a:bodyPr/>
          <a:lstStyle/>
          <a:p>
            <a:r>
              <a:rPr lang="en-US" dirty="0"/>
              <a:t>Computer Science</a:t>
            </a:r>
          </a:p>
        </p:txBody>
      </p:sp>
      <p:sp>
        <p:nvSpPr>
          <p:cNvPr id="9" name="Text Placeholder 8">
            <a:extLst>
              <a:ext uri="{FF2B5EF4-FFF2-40B4-BE49-F238E27FC236}">
                <a16:creationId xmlns:a16="http://schemas.microsoft.com/office/drawing/2014/main" id="{ABEAF9F9-E88D-44A4-A1B6-BAA2E532B65E}"/>
              </a:ext>
            </a:extLst>
          </p:cNvPr>
          <p:cNvSpPr>
            <a:spLocks noGrp="1"/>
          </p:cNvSpPr>
          <p:nvPr>
            <p:ph type="subTitle" idx="1"/>
          </p:nvPr>
        </p:nvSpPr>
        <p:spPr/>
        <p:txBody>
          <a:bodyPr/>
          <a:lstStyle/>
          <a:p>
            <a:r>
              <a:rPr lang="en-US" sz="2400" dirty="0"/>
              <a:t>Matthew Mendoza</a:t>
            </a:r>
            <a:endParaRPr lang="en-US" dirty="0"/>
          </a:p>
        </p:txBody>
      </p:sp>
      <p:sp>
        <p:nvSpPr>
          <p:cNvPr id="4" name="Text Placeholder 3">
            <a:extLst>
              <a:ext uri="{FF2B5EF4-FFF2-40B4-BE49-F238E27FC236}">
                <a16:creationId xmlns:a16="http://schemas.microsoft.com/office/drawing/2014/main" id="{C5139A39-08BC-4F2F-94A3-F43AAEEFAEB4}"/>
              </a:ext>
            </a:extLst>
          </p:cNvPr>
          <p:cNvSpPr>
            <a:spLocks noGrp="1"/>
          </p:cNvSpPr>
          <p:nvPr>
            <p:ph type="body" sz="quarter" idx="10"/>
          </p:nvPr>
        </p:nvSpPr>
        <p:spPr>
          <a:xfrm>
            <a:off x="1543438" y="1944837"/>
            <a:ext cx="9810362" cy="627700"/>
          </a:xfrm>
        </p:spPr>
        <p:txBody>
          <a:bodyPr>
            <a:normAutofit/>
          </a:bodyPr>
          <a:lstStyle/>
          <a:p>
            <a:r>
              <a:rPr lang="en-US" dirty="0"/>
              <a:t>ENGL 109W Project #2</a:t>
            </a:r>
          </a:p>
        </p:txBody>
      </p:sp>
    </p:spTree>
    <p:extLst>
      <p:ext uri="{BB962C8B-B14F-4D97-AF65-F5344CB8AC3E}">
        <p14:creationId xmlns:p14="http://schemas.microsoft.com/office/powerpoint/2010/main" val="10712461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0940F3-5586-C270-ACB6-CB6D99FB7412}"/>
              </a:ext>
            </a:extLst>
          </p:cNvPr>
          <p:cNvSpPr>
            <a:spLocks noGrp="1"/>
          </p:cNvSpPr>
          <p:nvPr>
            <p:ph type="title"/>
          </p:nvPr>
        </p:nvSpPr>
        <p:spPr/>
        <p:txBody>
          <a:bodyPr/>
          <a:lstStyle/>
          <a:p>
            <a:r>
              <a:rPr lang="en-US" dirty="0"/>
              <a:t>Document 0: CSC 133 Object-Oriented Computer Graphics Programming – Rainmaker Project CONT’D</a:t>
            </a:r>
          </a:p>
        </p:txBody>
      </p:sp>
      <p:sp>
        <p:nvSpPr>
          <p:cNvPr id="8" name="Content Placeholder 7">
            <a:extLst>
              <a:ext uri="{FF2B5EF4-FFF2-40B4-BE49-F238E27FC236}">
                <a16:creationId xmlns:a16="http://schemas.microsoft.com/office/drawing/2014/main" id="{D540BEFB-2D96-2FD0-3A06-74D70B4AB179}"/>
              </a:ext>
            </a:extLst>
          </p:cNvPr>
          <p:cNvSpPr>
            <a:spLocks noGrp="1"/>
          </p:cNvSpPr>
          <p:nvPr>
            <p:ph sz="quarter" idx="28"/>
          </p:nvPr>
        </p:nvSpPr>
        <p:spPr>
          <a:xfrm>
            <a:off x="5906252" y="2863780"/>
            <a:ext cx="5676149" cy="2203590"/>
          </a:xfrm>
        </p:spPr>
        <p:txBody>
          <a:bodyPr>
            <a:normAutofit/>
          </a:bodyPr>
          <a:lstStyle/>
          <a:p>
            <a:pPr marL="0" indent="0">
              <a:buNone/>
            </a:pPr>
            <a:r>
              <a:rPr lang="en-US" dirty="0"/>
              <a:t>This is a semester long project assigned in CSC 133 where students are introduced to 2D computer graphics and advanced topics in object-oriented programming.</a:t>
            </a:r>
          </a:p>
        </p:txBody>
      </p:sp>
      <p:pic>
        <p:nvPicPr>
          <p:cNvPr id="14" name="Content Placeholder 14">
            <a:extLst>
              <a:ext uri="{FF2B5EF4-FFF2-40B4-BE49-F238E27FC236}">
                <a16:creationId xmlns:a16="http://schemas.microsoft.com/office/drawing/2014/main" id="{B9759EAB-7037-1221-B4E3-D17E308E2A1F}"/>
              </a:ext>
            </a:extLst>
          </p:cNvPr>
          <p:cNvPicPr>
            <a:picLocks noGrp="1" noChangeAspect="1"/>
          </p:cNvPicPr>
          <p:nvPr>
            <p:ph sz="quarter" idx="27"/>
          </p:nvPr>
        </p:nvPicPr>
        <p:blipFill>
          <a:blip r:embed="rId2"/>
          <a:stretch>
            <a:fillRect/>
          </a:stretch>
        </p:blipFill>
        <p:spPr>
          <a:xfrm>
            <a:off x="1006490" y="1673225"/>
            <a:ext cx="4417983" cy="4584700"/>
          </a:xfrm>
        </p:spPr>
      </p:pic>
    </p:spTree>
    <p:extLst>
      <p:ext uri="{BB962C8B-B14F-4D97-AF65-F5344CB8AC3E}">
        <p14:creationId xmlns:p14="http://schemas.microsoft.com/office/powerpoint/2010/main" val="2070421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02319-0AD8-E437-D1AC-985C6AA9BE3E}"/>
              </a:ext>
            </a:extLst>
          </p:cNvPr>
          <p:cNvSpPr>
            <a:spLocks noGrp="1"/>
          </p:cNvSpPr>
          <p:nvPr>
            <p:ph type="title"/>
          </p:nvPr>
        </p:nvSpPr>
        <p:spPr/>
        <p:txBody>
          <a:bodyPr/>
          <a:lstStyle/>
          <a:p>
            <a:r>
              <a:rPr lang="en-US" sz="3000" dirty="0"/>
              <a:t>Document 1: </a:t>
            </a:r>
            <a:r>
              <a:rPr lang="en-US" sz="3000" dirty="0" err="1"/>
              <a:t>NVMe</a:t>
            </a:r>
            <a:r>
              <a:rPr lang="en-US" sz="3000" dirty="0"/>
              <a:t> Cloud SSD Specification - Open Compute Project</a:t>
            </a:r>
          </a:p>
        </p:txBody>
      </p:sp>
      <p:pic>
        <p:nvPicPr>
          <p:cNvPr id="6" name="Content Placeholder 5">
            <a:extLst>
              <a:ext uri="{FF2B5EF4-FFF2-40B4-BE49-F238E27FC236}">
                <a16:creationId xmlns:a16="http://schemas.microsoft.com/office/drawing/2014/main" id="{17B3ECF8-D994-738A-4363-28F2C9E1FE8A}"/>
              </a:ext>
            </a:extLst>
          </p:cNvPr>
          <p:cNvPicPr>
            <a:picLocks noGrp="1" noChangeAspect="1"/>
          </p:cNvPicPr>
          <p:nvPr>
            <p:ph sz="quarter" idx="27"/>
          </p:nvPr>
        </p:nvPicPr>
        <p:blipFill>
          <a:blip r:embed="rId2"/>
          <a:stretch>
            <a:fillRect/>
          </a:stretch>
        </p:blipFill>
        <p:spPr>
          <a:xfrm>
            <a:off x="571499" y="1200566"/>
            <a:ext cx="5251786" cy="2649984"/>
          </a:xfrm>
        </p:spPr>
      </p:pic>
      <p:sp>
        <p:nvSpPr>
          <p:cNvPr id="4" name="Content Placeholder 3">
            <a:extLst>
              <a:ext uri="{FF2B5EF4-FFF2-40B4-BE49-F238E27FC236}">
                <a16:creationId xmlns:a16="http://schemas.microsoft.com/office/drawing/2014/main" id="{0A866033-BB9C-BC22-C536-6A42FB797945}"/>
              </a:ext>
            </a:extLst>
          </p:cNvPr>
          <p:cNvSpPr>
            <a:spLocks noGrp="1"/>
          </p:cNvSpPr>
          <p:nvPr>
            <p:ph sz="quarter" idx="28"/>
          </p:nvPr>
        </p:nvSpPr>
        <p:spPr>
          <a:xfrm>
            <a:off x="6003757" y="1673401"/>
            <a:ext cx="5573881" cy="4463695"/>
          </a:xfrm>
        </p:spPr>
        <p:txBody>
          <a:bodyPr>
            <a:normAutofit fontScale="62500" lnSpcReduction="20000"/>
          </a:bodyPr>
          <a:lstStyle/>
          <a:p>
            <a:r>
              <a:rPr lang="en-US" dirty="0"/>
              <a:t>These are technical specification targeted for SSDs (solid-state drives) and is an example of technical writing within a subdomain of computer science/engineering.</a:t>
            </a:r>
          </a:p>
          <a:p>
            <a:r>
              <a:rPr lang="en-US" dirty="0"/>
              <a:t>Companies that want to make develop and manufacture storage devices for companies like Facebook and Microsoft must comply to these standards, specifications, and have the features prescribed in the documentation.</a:t>
            </a:r>
          </a:p>
          <a:p>
            <a:r>
              <a:rPr lang="en-US" dirty="0"/>
              <a:t>It is up to each company to interpret and implement these specifications. Companies that can provide equal or better performance for less cost or can justify their pricing are favored over other OEMs that produce OCP compliant SSDs.</a:t>
            </a:r>
          </a:p>
          <a:p>
            <a:r>
              <a:rPr lang="en-US" dirty="0"/>
              <a:t>It is the software engineer job to produce reliable and performant code, so that the hardware can run as efficiently as possible.</a:t>
            </a:r>
          </a:p>
        </p:txBody>
      </p:sp>
      <p:pic>
        <p:nvPicPr>
          <p:cNvPr id="8" name="Picture 7">
            <a:extLst>
              <a:ext uri="{FF2B5EF4-FFF2-40B4-BE49-F238E27FC236}">
                <a16:creationId xmlns:a16="http://schemas.microsoft.com/office/drawing/2014/main" id="{3799EA96-BBEF-3504-DA9F-10AE903EB61F}"/>
              </a:ext>
            </a:extLst>
          </p:cNvPr>
          <p:cNvPicPr>
            <a:picLocks noChangeAspect="1"/>
          </p:cNvPicPr>
          <p:nvPr/>
        </p:nvPicPr>
        <p:blipFill>
          <a:blip r:embed="rId3"/>
          <a:stretch>
            <a:fillRect/>
          </a:stretch>
        </p:blipFill>
        <p:spPr>
          <a:xfrm>
            <a:off x="571499" y="3822580"/>
            <a:ext cx="5251788" cy="2258834"/>
          </a:xfrm>
          <a:prstGeom prst="rect">
            <a:avLst/>
          </a:prstGeom>
        </p:spPr>
      </p:pic>
      <p:sp>
        <p:nvSpPr>
          <p:cNvPr id="9" name="TextBox 8">
            <a:extLst>
              <a:ext uri="{FF2B5EF4-FFF2-40B4-BE49-F238E27FC236}">
                <a16:creationId xmlns:a16="http://schemas.microsoft.com/office/drawing/2014/main" id="{C387B074-7EA2-A010-39F8-AB19F0983807}"/>
              </a:ext>
            </a:extLst>
          </p:cNvPr>
          <p:cNvSpPr txBox="1"/>
          <p:nvPr/>
        </p:nvSpPr>
        <p:spPr>
          <a:xfrm>
            <a:off x="571500" y="6149129"/>
            <a:ext cx="8650440" cy="276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t" anchorCtr="0">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chemeClr val="tx2"/>
                </a:solidFill>
                <a:effectLst/>
                <a:uFillTx/>
                <a:latin typeface="+mn-lt"/>
                <a:ea typeface="+mn-ea"/>
                <a:cs typeface="+mn-cs"/>
                <a:sym typeface="Helvetica Neue"/>
              </a:rPr>
              <a:t>Source: https://www.opencompute.org/documents/nvme-cloud-ssd-specification-v1-0-3-pdf</a:t>
            </a:r>
          </a:p>
        </p:txBody>
      </p:sp>
    </p:spTree>
    <p:extLst>
      <p:ext uri="{BB962C8B-B14F-4D97-AF65-F5344CB8AC3E}">
        <p14:creationId xmlns:p14="http://schemas.microsoft.com/office/powerpoint/2010/main" val="36551516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C2D5D68-4326-CED2-8D47-BF1AFCB862CD}"/>
              </a:ext>
            </a:extLst>
          </p:cNvPr>
          <p:cNvSpPr>
            <a:spLocks noGrp="1"/>
          </p:cNvSpPr>
          <p:nvPr>
            <p:ph type="title"/>
          </p:nvPr>
        </p:nvSpPr>
        <p:spPr/>
        <p:txBody>
          <a:bodyPr/>
          <a:lstStyle/>
          <a:p>
            <a:r>
              <a:rPr lang="en-US" b="0" i="0" dirty="0">
                <a:effectLst/>
                <a:latin typeface="Arial" panose="020B0604020202020204" pitchFamily="34" charset="0"/>
              </a:rPr>
              <a:t>SHARED BELIEFS AND ATTITUDES </a:t>
            </a:r>
            <a:br>
              <a:rPr lang="en-US" dirty="0"/>
            </a:br>
            <a:endParaRPr lang="en-US" dirty="0"/>
          </a:p>
        </p:txBody>
      </p:sp>
      <p:sp>
        <p:nvSpPr>
          <p:cNvPr id="9" name="Content Placeholder 8">
            <a:extLst>
              <a:ext uri="{FF2B5EF4-FFF2-40B4-BE49-F238E27FC236}">
                <a16:creationId xmlns:a16="http://schemas.microsoft.com/office/drawing/2014/main" id="{02B68EE3-872A-0919-928F-73791F43C967}"/>
              </a:ext>
            </a:extLst>
          </p:cNvPr>
          <p:cNvSpPr>
            <a:spLocks noGrp="1"/>
          </p:cNvSpPr>
          <p:nvPr>
            <p:ph idx="1"/>
          </p:nvPr>
        </p:nvSpPr>
        <p:spPr/>
        <p:txBody>
          <a:bodyPr>
            <a:normAutofit fontScale="92500" lnSpcReduction="20000"/>
          </a:bodyPr>
          <a:lstStyle/>
          <a:p>
            <a:r>
              <a:rPr lang="en-US" dirty="0"/>
              <a:t>Most software development are done in collaboration, so show that you’ve made an attempt/made genuine effort before asking for help, and share your learnings so others may learn from you too</a:t>
            </a:r>
          </a:p>
          <a:p>
            <a:r>
              <a:rPr lang="en-US" dirty="0"/>
              <a:t>Although we write code targeted for computer’s compilation or interpretation it does not mean we shouldn’t write code in a manner where it reads as good pros. Our code should be easily read by other engineers.</a:t>
            </a:r>
          </a:p>
          <a:p>
            <a:r>
              <a:rPr lang="en-US" dirty="0"/>
              <a:t>It’s okay to make mistakes. Learn to communicate soon and often; for, nobody knows everything. It’s okay to admit not to know something early on than to be under pressure close to a deadline and still not know.</a:t>
            </a:r>
          </a:p>
          <a:p>
            <a:r>
              <a:rPr lang="en-US" dirty="0"/>
              <a:t>Our industry encourages constant learning, regardless if the domain covers technical or non-technical topics, it’s all to your benefit to invest into yourself and seek ways to apply your knowledge to solve problems.</a:t>
            </a:r>
          </a:p>
        </p:txBody>
      </p:sp>
    </p:spTree>
    <p:extLst>
      <p:ext uri="{BB962C8B-B14F-4D97-AF65-F5344CB8AC3E}">
        <p14:creationId xmlns:p14="http://schemas.microsoft.com/office/powerpoint/2010/main" val="29766931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76BB9-1171-E985-5331-B1D4036D9C08}"/>
              </a:ext>
            </a:extLst>
          </p:cNvPr>
          <p:cNvSpPr>
            <a:spLocks noGrp="1"/>
          </p:cNvSpPr>
          <p:nvPr>
            <p:ph type="title"/>
          </p:nvPr>
        </p:nvSpPr>
        <p:spPr/>
        <p:txBody>
          <a:bodyPr/>
          <a:lstStyle/>
          <a:p>
            <a:r>
              <a:rPr lang="en-US" b="0" i="0" dirty="0">
                <a:effectLst/>
                <a:latin typeface="Arial" panose="020B0604020202020204" pitchFamily="34" charset="0"/>
              </a:rPr>
              <a:t>SHARED GENRES</a:t>
            </a:r>
            <a:br>
              <a:rPr lang="en-US" dirty="0"/>
            </a:br>
            <a:endParaRPr lang="en-US" dirty="0"/>
          </a:p>
        </p:txBody>
      </p:sp>
      <p:sp>
        <p:nvSpPr>
          <p:cNvPr id="3" name="Content Placeholder 2">
            <a:extLst>
              <a:ext uri="{FF2B5EF4-FFF2-40B4-BE49-F238E27FC236}">
                <a16:creationId xmlns:a16="http://schemas.microsoft.com/office/drawing/2014/main" id="{5E756C9F-1DF6-33F8-9BDB-FFDE6C0260F7}"/>
              </a:ext>
            </a:extLst>
          </p:cNvPr>
          <p:cNvSpPr>
            <a:spLocks noGrp="1"/>
          </p:cNvSpPr>
          <p:nvPr>
            <p:ph idx="1"/>
          </p:nvPr>
        </p:nvSpPr>
        <p:spPr/>
        <p:txBody>
          <a:bodyPr>
            <a:normAutofit/>
          </a:bodyPr>
          <a:lstStyle/>
          <a:p>
            <a:r>
              <a:rPr lang="en-US" sz="3200" dirty="0"/>
              <a:t>Typical writing genres in computer science are, in various programming languages, often the code we write, and the external (user guides/specifications) and internal technical documentation.</a:t>
            </a:r>
          </a:p>
          <a:p>
            <a:r>
              <a:rPr lang="en-US" sz="3200" dirty="0"/>
              <a:t>Technical writing are often in form via domain specific specification, standardization, or the needs of the customer by way of “User Stories”</a:t>
            </a:r>
            <a:br>
              <a:rPr lang="en-US" dirty="0"/>
            </a:br>
            <a:endParaRPr lang="en-US" dirty="0"/>
          </a:p>
        </p:txBody>
      </p:sp>
    </p:spTree>
    <p:extLst>
      <p:ext uri="{BB962C8B-B14F-4D97-AF65-F5344CB8AC3E}">
        <p14:creationId xmlns:p14="http://schemas.microsoft.com/office/powerpoint/2010/main" val="2110974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6178C-CFFE-720B-2BE1-101F98D42BEB}"/>
              </a:ext>
            </a:extLst>
          </p:cNvPr>
          <p:cNvSpPr>
            <a:spLocks noGrp="1"/>
          </p:cNvSpPr>
          <p:nvPr>
            <p:ph type="title"/>
          </p:nvPr>
        </p:nvSpPr>
        <p:spPr/>
        <p:txBody>
          <a:bodyPr/>
          <a:lstStyle/>
          <a:p>
            <a:r>
              <a:rPr lang="en-US" dirty="0"/>
              <a:t>Shared Languages</a:t>
            </a:r>
          </a:p>
        </p:txBody>
      </p:sp>
      <p:sp>
        <p:nvSpPr>
          <p:cNvPr id="3" name="Content Placeholder 2">
            <a:extLst>
              <a:ext uri="{FF2B5EF4-FFF2-40B4-BE49-F238E27FC236}">
                <a16:creationId xmlns:a16="http://schemas.microsoft.com/office/drawing/2014/main" id="{78D8058D-A450-931E-3B29-4A157A6EBEDE}"/>
              </a:ext>
            </a:extLst>
          </p:cNvPr>
          <p:cNvSpPr>
            <a:spLocks noGrp="1"/>
          </p:cNvSpPr>
          <p:nvPr>
            <p:ph idx="1"/>
          </p:nvPr>
        </p:nvSpPr>
        <p:spPr/>
        <p:txBody>
          <a:bodyPr>
            <a:normAutofit fontScale="47500" lnSpcReduction="20000"/>
          </a:bodyPr>
          <a:lstStyle/>
          <a:p>
            <a:r>
              <a:rPr lang="en-US" sz="4400" b="1" dirty="0"/>
              <a:t>Stepwise refinement (AKA Divide and conquer):</a:t>
            </a:r>
            <a:r>
              <a:rPr lang="en-US" sz="4400" dirty="0"/>
              <a:t> the idea that software is developed by moving through the levels of abstraction, beginning at higher levels and, incrementally refining the software through each level of abstraction, providing more detail at each increment.</a:t>
            </a:r>
          </a:p>
          <a:p>
            <a:r>
              <a:rPr lang="en-US" sz="4400" b="1" dirty="0"/>
              <a:t>Object-oriented programming:</a:t>
            </a:r>
            <a:r>
              <a:rPr lang="en-US" sz="4400" dirty="0"/>
              <a:t> a programming paradigm based on the concept of "objects", which can contain data and code: data in the form of fields, and code, in the form of procedures.</a:t>
            </a:r>
          </a:p>
          <a:p>
            <a:r>
              <a:rPr lang="en-US" sz="4400" b="1" dirty="0"/>
              <a:t>Unified Modeling Language (UML): </a:t>
            </a:r>
            <a:r>
              <a:rPr lang="en-US" sz="4400" dirty="0"/>
              <a:t>The Unified Modeling Language is a general-purpose, developmental modeling language in the field of software engineering that is intended to provide a standard way to visualize the design of a system.</a:t>
            </a:r>
          </a:p>
          <a:p>
            <a:r>
              <a:rPr lang="en-US" sz="4400" b="1" dirty="0"/>
              <a:t>Agile: </a:t>
            </a:r>
            <a:r>
              <a:rPr lang="en-US" sz="4400" dirty="0"/>
              <a:t>is an iterative approach to project management and software development that helps teams deliver value to their customers faster and with fewer headaches. Instead of betting everything on a "big bang" launch, an agile team delivers work in small, but consumable, increments.</a:t>
            </a:r>
          </a:p>
          <a:p>
            <a:r>
              <a:rPr lang="en-US" sz="4400" b="1" dirty="0"/>
              <a:t>Sprints:</a:t>
            </a:r>
            <a:r>
              <a:rPr lang="en-US" sz="4400" dirty="0"/>
              <a:t> a short, time-boxed period when a scrum team works to complete a set amount of work.</a:t>
            </a:r>
          </a:p>
          <a:p>
            <a:r>
              <a:rPr lang="en-US" sz="4400" b="1" dirty="0"/>
              <a:t>User story:</a:t>
            </a:r>
            <a:r>
              <a:rPr lang="en-US" sz="4400" dirty="0"/>
              <a:t> In software development and product management, a user story is an informal, natural language description of features of a software system.</a:t>
            </a:r>
            <a:endParaRPr lang="en-US" sz="4400" b="1" dirty="0"/>
          </a:p>
          <a:p>
            <a:endParaRPr lang="en-US" dirty="0"/>
          </a:p>
        </p:txBody>
      </p:sp>
    </p:spTree>
    <p:extLst>
      <p:ext uri="{BB962C8B-B14F-4D97-AF65-F5344CB8AC3E}">
        <p14:creationId xmlns:p14="http://schemas.microsoft.com/office/powerpoint/2010/main" val="26271350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EC73B-9D10-36C6-0D39-00A6DFBD0CEB}"/>
              </a:ext>
            </a:extLst>
          </p:cNvPr>
          <p:cNvSpPr>
            <a:spLocks noGrp="1"/>
          </p:cNvSpPr>
          <p:nvPr>
            <p:ph type="title"/>
          </p:nvPr>
        </p:nvSpPr>
        <p:spPr/>
        <p:txBody>
          <a:bodyPr/>
          <a:lstStyle/>
          <a:p>
            <a:r>
              <a:rPr lang="en-US" b="0" i="0" dirty="0">
                <a:effectLst/>
                <a:latin typeface="Arial" panose="020B0604020202020204" pitchFamily="34" charset="0"/>
              </a:rPr>
              <a:t>Conclusion</a:t>
            </a:r>
            <a:endParaRPr lang="en-US" dirty="0"/>
          </a:p>
        </p:txBody>
      </p:sp>
    </p:spTree>
    <p:extLst>
      <p:ext uri="{BB962C8B-B14F-4D97-AF65-F5344CB8AC3E}">
        <p14:creationId xmlns:p14="http://schemas.microsoft.com/office/powerpoint/2010/main" val="760341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EF61202-907F-0D07-2DF1-712574FFD7F5}"/>
              </a:ext>
            </a:extLst>
          </p:cNvPr>
          <p:cNvSpPr>
            <a:spLocks noGrp="1"/>
          </p:cNvSpPr>
          <p:nvPr>
            <p:ph type="title"/>
          </p:nvPr>
        </p:nvSpPr>
        <p:spPr>
          <a:xfrm>
            <a:off x="554183" y="1027113"/>
            <a:ext cx="4765744" cy="2497830"/>
          </a:xfrm>
        </p:spPr>
        <p:txBody>
          <a:bodyPr/>
          <a:lstStyle/>
          <a:p>
            <a:r>
              <a:rPr lang="en-US" dirty="0"/>
              <a:t>Conclusion</a:t>
            </a:r>
          </a:p>
        </p:txBody>
      </p:sp>
      <p:sp>
        <p:nvSpPr>
          <p:cNvPr id="19" name="Content Placeholder 16">
            <a:extLst>
              <a:ext uri="{FF2B5EF4-FFF2-40B4-BE49-F238E27FC236}">
                <a16:creationId xmlns:a16="http://schemas.microsoft.com/office/drawing/2014/main" id="{4EFEB1BD-0828-B525-F220-7539742FA45D}"/>
              </a:ext>
            </a:extLst>
          </p:cNvPr>
          <p:cNvSpPr>
            <a:spLocks noGrp="1"/>
          </p:cNvSpPr>
          <p:nvPr>
            <p:ph sz="quarter" idx="27"/>
          </p:nvPr>
        </p:nvSpPr>
        <p:spPr>
          <a:xfrm>
            <a:off x="6096000" y="1027113"/>
            <a:ext cx="5303838" cy="1078147"/>
          </a:xfrm>
        </p:spPr>
        <p:txBody>
          <a:bodyPr>
            <a:normAutofit fontScale="85000" lnSpcReduction="10000"/>
          </a:bodyPr>
          <a:lstStyle/>
          <a:p>
            <a:pPr marL="0" indent="0" algn="ctr">
              <a:buNone/>
            </a:pPr>
            <a:r>
              <a:rPr lang="en-US" sz="2400" dirty="0"/>
              <a:t>The general public have a lot of misconceptions of what “computer science” as programmers we provide solutions to problems with code</a:t>
            </a:r>
          </a:p>
        </p:txBody>
      </p:sp>
      <p:sp>
        <p:nvSpPr>
          <p:cNvPr id="25" name="Content Placeholder 16">
            <a:extLst>
              <a:ext uri="{FF2B5EF4-FFF2-40B4-BE49-F238E27FC236}">
                <a16:creationId xmlns:a16="http://schemas.microsoft.com/office/drawing/2014/main" id="{8E865E71-39C5-0501-D0B4-0F476B13B74C}"/>
              </a:ext>
            </a:extLst>
          </p:cNvPr>
          <p:cNvSpPr txBox="1">
            <a:spLocks/>
          </p:cNvSpPr>
          <p:nvPr/>
        </p:nvSpPr>
        <p:spPr>
          <a:xfrm>
            <a:off x="6096000" y="4299208"/>
            <a:ext cx="5303838" cy="153167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92500" lnSpcReduction="10000"/>
          </a:bodyPr>
          <a:lstStyle>
            <a:lvl1pPr marL="228600" marR="0" indent="-228600" algn="l" defTabSz="609600" eaLnBrk="1" latinLnBrk="0" hangingPunct="1">
              <a:lnSpc>
                <a:spcPct val="100000"/>
              </a:lnSpc>
              <a:spcBef>
                <a:spcPts val="1200"/>
              </a:spcBef>
              <a:spcAft>
                <a:spcPts val="0"/>
              </a:spcAft>
              <a:buClrTx/>
              <a:buSzTx/>
              <a:buFont typeface="Wingdings" pitchFamily="2" charset="2"/>
              <a:buChar char="§"/>
              <a:tabLst/>
              <a:defRPr sz="2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431800" marR="0" indent="-203200" algn="l" defTabSz="609600" eaLnBrk="1" latinLnBrk="0" hangingPunct="1">
              <a:lnSpc>
                <a:spcPct val="100000"/>
              </a:lnSpc>
              <a:spcBef>
                <a:spcPts val="1200"/>
              </a:spcBef>
              <a:spcAft>
                <a:spcPts val="0"/>
              </a:spcAft>
              <a:buClrTx/>
              <a:buSzTx/>
              <a:buFont typeface="Arial" panose="020B0604020202020204" pitchFamily="34" charset="0"/>
              <a:buChar char="•"/>
              <a:tabLst/>
              <a:defRPr sz="24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2pPr>
            <a:lvl3pPr marL="686594" marR="0" indent="-197644" algn="l" defTabSz="609600" eaLnBrk="1" latinLnBrk="0" hangingPunct="1">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3pPr>
            <a:lvl4pPr marL="919957" marR="0" indent="-228600" algn="l" defTabSz="609600" eaLnBrk="1" latinLnBrk="0" hangingPunct="1">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4pPr>
            <a:lvl5pPr marL="1148557" marR="0" indent="-228600" algn="l" defTabSz="609600" eaLnBrk="1" latinLnBrk="0" hangingPunct="1">
              <a:lnSpc>
                <a:spcPct val="100000"/>
              </a:lnSpc>
              <a:spcBef>
                <a:spcPts val="1200"/>
              </a:spcBef>
              <a:spcAft>
                <a:spcPts val="0"/>
              </a:spcAft>
              <a:buClrTx/>
              <a:buSzTx/>
              <a:buFont typeface="Arial" panose="020B0604020202020204" pitchFamily="34" charset="0"/>
              <a:buChar char="•"/>
              <a:tabLst/>
              <a:defRPr sz="16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5pPr>
            <a:lvl6pPr marL="0" marR="0" indent="5715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6pPr>
            <a:lvl7pPr marL="0" marR="0" indent="6858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7pPr>
            <a:lvl8pPr marL="0" marR="0" indent="8001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8pPr>
            <a:lvl9pPr marL="0" marR="0" indent="9144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9pPr>
          </a:lstStyle>
          <a:p>
            <a:pPr marL="0" indent="0" algn="ctr">
              <a:buNone/>
            </a:pPr>
            <a:r>
              <a:rPr lang="en-US" kern="0" dirty="0"/>
              <a:t>Given my past internship positions, self reflection, and this project I now know, and confident, that I want to work in manufacturing</a:t>
            </a:r>
          </a:p>
        </p:txBody>
      </p:sp>
      <p:sp>
        <p:nvSpPr>
          <p:cNvPr id="26" name="Content Placeholder 16">
            <a:extLst>
              <a:ext uri="{FF2B5EF4-FFF2-40B4-BE49-F238E27FC236}">
                <a16:creationId xmlns:a16="http://schemas.microsoft.com/office/drawing/2014/main" id="{06DC0DB4-9FA1-B0EA-69CF-77D8A13BA75A}"/>
              </a:ext>
            </a:extLst>
          </p:cNvPr>
          <p:cNvSpPr txBox="1">
            <a:spLocks/>
          </p:cNvSpPr>
          <p:nvPr/>
        </p:nvSpPr>
        <p:spPr>
          <a:xfrm>
            <a:off x="6096000" y="2436395"/>
            <a:ext cx="5303838" cy="15316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fontScale="70000" lnSpcReduction="20000"/>
          </a:bodyPr>
          <a:lstStyle>
            <a:lvl1pPr marL="228600" marR="0" indent="-228600" algn="l" defTabSz="609600" eaLnBrk="1" latinLnBrk="0" hangingPunct="1">
              <a:lnSpc>
                <a:spcPct val="100000"/>
              </a:lnSpc>
              <a:spcBef>
                <a:spcPts val="1200"/>
              </a:spcBef>
              <a:spcAft>
                <a:spcPts val="0"/>
              </a:spcAft>
              <a:buClrTx/>
              <a:buSzTx/>
              <a:buFont typeface="Wingdings" pitchFamily="2" charset="2"/>
              <a:buChar char="§"/>
              <a:tabLst/>
              <a:defRPr sz="2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1pPr>
            <a:lvl2pPr marL="431800" marR="0" indent="-203200" algn="l" defTabSz="609600" eaLnBrk="1" latinLnBrk="0" hangingPunct="1">
              <a:lnSpc>
                <a:spcPct val="100000"/>
              </a:lnSpc>
              <a:spcBef>
                <a:spcPts val="1200"/>
              </a:spcBef>
              <a:spcAft>
                <a:spcPts val="0"/>
              </a:spcAft>
              <a:buClrTx/>
              <a:buSzTx/>
              <a:buFont typeface="Arial" panose="020B0604020202020204" pitchFamily="34" charset="0"/>
              <a:buChar char="•"/>
              <a:tabLst/>
              <a:defRPr sz="24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2pPr>
            <a:lvl3pPr marL="686594" marR="0" indent="-197644" algn="l" defTabSz="609600" eaLnBrk="1" latinLnBrk="0" hangingPunct="1">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3pPr>
            <a:lvl4pPr marL="919957" marR="0" indent="-228600" algn="l" defTabSz="609600" eaLnBrk="1" latinLnBrk="0" hangingPunct="1">
              <a:lnSpc>
                <a:spcPct val="100000"/>
              </a:lnSpc>
              <a:spcBef>
                <a:spcPts val="1200"/>
              </a:spcBef>
              <a:spcAft>
                <a:spcPts val="0"/>
              </a:spcAft>
              <a:buClrTx/>
              <a:buSzTx/>
              <a:buFont typeface="Arial" panose="020B0604020202020204" pitchFamily="34" charset="0"/>
              <a:buChar char="•"/>
              <a:tabLst/>
              <a:defRPr sz="18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4pPr>
            <a:lvl5pPr marL="1148557" marR="0" indent="-228600" algn="l" defTabSz="609600" eaLnBrk="1" latinLnBrk="0" hangingPunct="1">
              <a:lnSpc>
                <a:spcPct val="100000"/>
              </a:lnSpc>
              <a:spcBef>
                <a:spcPts val="1200"/>
              </a:spcBef>
              <a:spcAft>
                <a:spcPts val="0"/>
              </a:spcAft>
              <a:buClrTx/>
              <a:buSzTx/>
              <a:buFont typeface="Arial" panose="020B0604020202020204" pitchFamily="34" charset="0"/>
              <a:buChar char="•"/>
              <a:tabLst/>
              <a:defRPr sz="1600" b="0" i="0" u="none" strike="noStrike" cap="none" spc="0" baseline="0">
                <a:solidFill>
                  <a:schemeClr val="bg2"/>
                </a:solidFill>
                <a:uFillTx/>
                <a:latin typeface="Intel Clear Light" panose="020B0404020203020204" pitchFamily="34" charset="0"/>
                <a:ea typeface="Intel Clear Light" panose="020B0404020203020204" pitchFamily="34" charset="0"/>
                <a:cs typeface="Intel Clear Light" panose="020B0404020203020204" pitchFamily="34" charset="0"/>
                <a:sym typeface="Helvetica"/>
              </a:defRPr>
            </a:lvl5pPr>
            <a:lvl6pPr marL="0" marR="0" indent="5715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6pPr>
            <a:lvl7pPr marL="0" marR="0" indent="6858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7pPr>
            <a:lvl8pPr marL="0" marR="0" indent="8001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8pPr>
            <a:lvl9pPr marL="0" marR="0" indent="914400" algn="l" defTabSz="609600" eaLnBrk="1" latinLnBrk="0" hangingPunct="1">
              <a:lnSpc>
                <a:spcPct val="90000"/>
              </a:lnSpc>
              <a:spcBef>
                <a:spcPts val="0"/>
              </a:spcBef>
              <a:spcAft>
                <a:spcPts val="0"/>
              </a:spcAft>
              <a:buClrTx/>
              <a:buSzTx/>
              <a:buFontTx/>
              <a:buNone/>
              <a:tabLst/>
              <a:defRPr sz="1300" b="0" i="0" u="none" strike="noStrike" cap="none" spc="0" baseline="0">
                <a:solidFill>
                  <a:srgbClr val="5E5E5E"/>
                </a:solidFill>
                <a:uFillTx/>
                <a:latin typeface="Helvetica"/>
                <a:ea typeface="Helvetica"/>
                <a:cs typeface="Helvetica"/>
                <a:sym typeface="Helvetica"/>
              </a:defRPr>
            </a:lvl9pPr>
          </a:lstStyle>
          <a:p>
            <a:pPr marL="0" indent="0" algn="ctr">
              <a:buNone/>
            </a:pPr>
            <a:r>
              <a:rPr lang="en-US" kern="0" dirty="0"/>
              <a:t>Having multiple internships at Intel in both marketing and technical roles have shown me regardless of your academic background if you’re willing to learn, and can demonstrate it, the divide that splits between marketing and engineering isn’t that big of a gap</a:t>
            </a:r>
          </a:p>
        </p:txBody>
      </p:sp>
      <p:pic>
        <p:nvPicPr>
          <p:cNvPr id="28" name="Picture 27" descr="A group of people posing for a photo&#10;&#10;Description automatically generated">
            <a:extLst>
              <a:ext uri="{FF2B5EF4-FFF2-40B4-BE49-F238E27FC236}">
                <a16:creationId xmlns:a16="http://schemas.microsoft.com/office/drawing/2014/main" id="{DFB61073-B026-965D-4145-A51EF18673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9258" y="2200512"/>
            <a:ext cx="4852988" cy="3639741"/>
          </a:xfrm>
          <a:prstGeom prst="rect">
            <a:avLst/>
          </a:prstGeom>
        </p:spPr>
      </p:pic>
    </p:spTree>
    <p:extLst>
      <p:ext uri="{BB962C8B-B14F-4D97-AF65-F5344CB8AC3E}">
        <p14:creationId xmlns:p14="http://schemas.microsoft.com/office/powerpoint/2010/main" val="30627898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6091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6208D49-88B2-C5E6-8B95-7A6B5D65FA8D}"/>
              </a:ext>
            </a:extLst>
          </p:cNvPr>
          <p:cNvSpPr>
            <a:spLocks noGrp="1"/>
          </p:cNvSpPr>
          <p:nvPr>
            <p:ph type="title"/>
          </p:nvPr>
        </p:nvSpPr>
        <p:spPr/>
        <p:txBody>
          <a:bodyPr/>
          <a:lstStyle/>
          <a:p>
            <a:r>
              <a:rPr lang="en-US" dirty="0"/>
              <a:t>WHY I CHOSE </a:t>
            </a:r>
            <a:r>
              <a:rPr lang="en-US" dirty="0">
                <a:solidFill>
                  <a:schemeClr val="accent1">
                    <a:lumMod val="60000"/>
                    <a:lumOff val="40000"/>
                  </a:schemeClr>
                </a:solidFill>
              </a:rPr>
              <a:t>COMPUTER SCIENCE</a:t>
            </a:r>
          </a:p>
        </p:txBody>
      </p:sp>
      <p:sp>
        <p:nvSpPr>
          <p:cNvPr id="5" name="Content Placeholder 4">
            <a:extLst>
              <a:ext uri="{FF2B5EF4-FFF2-40B4-BE49-F238E27FC236}">
                <a16:creationId xmlns:a16="http://schemas.microsoft.com/office/drawing/2014/main" id="{E58BCC67-6381-E304-871A-728E8813DEA2}"/>
              </a:ext>
            </a:extLst>
          </p:cNvPr>
          <p:cNvSpPr>
            <a:spLocks noGrp="1"/>
          </p:cNvSpPr>
          <p:nvPr>
            <p:ph sz="quarter" idx="27"/>
          </p:nvPr>
        </p:nvSpPr>
        <p:spPr/>
        <p:txBody>
          <a:bodyPr>
            <a:normAutofit lnSpcReduction="10000"/>
          </a:bodyPr>
          <a:lstStyle/>
          <a:p>
            <a:r>
              <a:rPr lang="en-US" dirty="0"/>
              <a:t>I love tinkering with things and learning new concepts or develop new insight.</a:t>
            </a:r>
          </a:p>
          <a:p>
            <a:pPr lvl="1"/>
            <a:r>
              <a:rPr lang="en-US" dirty="0"/>
              <a:t>From changing out the batteries of the TV remote early on and to building computers for fun</a:t>
            </a:r>
          </a:p>
          <a:p>
            <a:r>
              <a:rPr lang="en-US" dirty="0"/>
              <a:t>Computer Science, especially code, allows me to tinker with anything that has the capacity to compute (take input, process, and produce an output)</a:t>
            </a:r>
          </a:p>
        </p:txBody>
      </p:sp>
      <p:pic>
        <p:nvPicPr>
          <p:cNvPr id="8" name="Content Placeholder 7" descr="A couple of men sitting at a table with microphones&#10;&#10;Description automatically generated with low confidence">
            <a:extLst>
              <a:ext uri="{FF2B5EF4-FFF2-40B4-BE49-F238E27FC236}">
                <a16:creationId xmlns:a16="http://schemas.microsoft.com/office/drawing/2014/main" id="{D19B6F01-4D2A-6600-F1FD-7702AA4A42C7}"/>
              </a:ext>
            </a:extLst>
          </p:cNvPr>
          <p:cNvPicPr>
            <a:picLocks noGrp="1" noChangeAspect="1"/>
          </p:cNvPicPr>
          <p:nvPr>
            <p:ph sz="quarter" idx="28"/>
          </p:nvPr>
        </p:nvPicPr>
        <p:blipFill rotWithShape="1">
          <a:blip r:embed="rId2">
            <a:extLst>
              <a:ext uri="{28A0092B-C50C-407E-A947-70E740481C1C}">
                <a14:useLocalDpi xmlns:a14="http://schemas.microsoft.com/office/drawing/2010/main" val="0"/>
              </a:ext>
            </a:extLst>
          </a:blip>
          <a:srcRect l="8151" t="28214" r="28214" b="8151"/>
          <a:stretch/>
        </p:blipFill>
        <p:spPr>
          <a:xfrm>
            <a:off x="6331977" y="2252429"/>
            <a:ext cx="5139587" cy="3428065"/>
          </a:xfrm>
        </p:spPr>
      </p:pic>
    </p:spTree>
    <p:extLst>
      <p:ext uri="{BB962C8B-B14F-4D97-AF65-F5344CB8AC3E}">
        <p14:creationId xmlns:p14="http://schemas.microsoft.com/office/powerpoint/2010/main" val="1816273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26">
            <a:extLst>
              <a:ext uri="{FF2B5EF4-FFF2-40B4-BE49-F238E27FC236}">
                <a16:creationId xmlns:a16="http://schemas.microsoft.com/office/drawing/2014/main" id="{38B3FD47-A9FF-3035-DC45-3DC83E4C8F05}"/>
              </a:ext>
            </a:extLst>
          </p:cNvPr>
          <p:cNvSpPr>
            <a:spLocks noGrp="1"/>
          </p:cNvSpPr>
          <p:nvPr>
            <p:ph type="title"/>
          </p:nvPr>
        </p:nvSpPr>
        <p:spPr>
          <a:xfrm>
            <a:off x="571500" y="571501"/>
            <a:ext cx="11010901" cy="952500"/>
          </a:xfrm>
        </p:spPr>
        <p:txBody>
          <a:bodyPr>
            <a:normAutofit/>
          </a:bodyPr>
          <a:lstStyle/>
          <a:p>
            <a:r>
              <a:rPr lang="en-US" dirty="0"/>
              <a:t>Original Thoughts</a:t>
            </a:r>
          </a:p>
        </p:txBody>
      </p:sp>
      <p:pic>
        <p:nvPicPr>
          <p:cNvPr id="38" name="Content Placeholder 37" descr="A sign outside of a building&#10;&#10;Description automatically generated with medium confidence">
            <a:extLst>
              <a:ext uri="{FF2B5EF4-FFF2-40B4-BE49-F238E27FC236}">
                <a16:creationId xmlns:a16="http://schemas.microsoft.com/office/drawing/2014/main" id="{F7A8917C-3AC0-DD98-83FD-CE2D9CE8D23C}"/>
              </a:ext>
            </a:extLst>
          </p:cNvPr>
          <p:cNvPicPr>
            <a:picLocks noGrp="1" noChangeAspect="1"/>
          </p:cNvPicPr>
          <p:nvPr>
            <p:ph sz="quarter" idx="27"/>
          </p:nvPr>
        </p:nvPicPr>
        <p:blipFill rotWithShape="1">
          <a:blip r:embed="rId2">
            <a:extLst>
              <a:ext uri="{28A0092B-C50C-407E-A947-70E740481C1C}">
                <a14:useLocalDpi xmlns:a14="http://schemas.microsoft.com/office/drawing/2010/main" val="0"/>
              </a:ext>
            </a:extLst>
          </a:blip>
          <a:srcRect r="13490" b="2"/>
          <a:stretch/>
        </p:blipFill>
        <p:spPr>
          <a:xfrm>
            <a:off x="571500" y="1673402"/>
            <a:ext cx="5288525" cy="4584830"/>
          </a:xfrm>
          <a:noFill/>
        </p:spPr>
      </p:pic>
      <p:sp>
        <p:nvSpPr>
          <p:cNvPr id="40" name="Content Placeholder 3">
            <a:extLst>
              <a:ext uri="{FF2B5EF4-FFF2-40B4-BE49-F238E27FC236}">
                <a16:creationId xmlns:a16="http://schemas.microsoft.com/office/drawing/2014/main" id="{9093B787-350B-4976-C469-F36FAF6CE8F0}"/>
              </a:ext>
            </a:extLst>
          </p:cNvPr>
          <p:cNvSpPr>
            <a:spLocks noGrp="1"/>
          </p:cNvSpPr>
          <p:nvPr>
            <p:ph sz="quarter" idx="28"/>
          </p:nvPr>
        </p:nvSpPr>
        <p:spPr>
          <a:xfrm>
            <a:off x="6289113" y="571501"/>
            <a:ext cx="5288525" cy="5686731"/>
          </a:xfrm>
        </p:spPr>
        <p:txBody>
          <a:bodyPr>
            <a:normAutofit fontScale="77500" lnSpcReduction="20000"/>
          </a:bodyPr>
          <a:lstStyle/>
          <a:p>
            <a:r>
              <a:rPr lang="en-US" dirty="0"/>
              <a:t>Computer Science is not all about coding, it’s a means to an end, but is the focus and study of computation (inputs, processing, and outputs)</a:t>
            </a:r>
          </a:p>
          <a:p>
            <a:r>
              <a:rPr lang="en-US" dirty="0"/>
              <a:t>Computer Science students are taught and encouraged to practice methodical, structured, thinking by way of Stepwise Refrainment: taking a task and break it down into smaller, trivial, subtasks.</a:t>
            </a:r>
          </a:p>
          <a:p>
            <a:r>
              <a:rPr lang="en-US" dirty="0"/>
              <a:t>Many computer science students may feel that schools fail them in teaching the latest technologies, but in a fast-moving industry schools can’t teach the state-of-the-art for most times they are unproven, are often proprietary, and/or lack of individuals how can teach the topic.</a:t>
            </a:r>
          </a:p>
          <a:p>
            <a:pPr lvl="1"/>
            <a:r>
              <a:rPr lang="en-US" dirty="0"/>
              <a:t>As a result, schools teaches the fundamentals most technologies are built from</a:t>
            </a:r>
          </a:p>
        </p:txBody>
      </p:sp>
    </p:spTree>
    <p:extLst>
      <p:ext uri="{BB962C8B-B14F-4D97-AF65-F5344CB8AC3E}">
        <p14:creationId xmlns:p14="http://schemas.microsoft.com/office/powerpoint/2010/main" val="2072536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E58F766-726B-AEB6-F7F3-FC8CD5B89560}"/>
              </a:ext>
            </a:extLst>
          </p:cNvPr>
          <p:cNvSpPr>
            <a:spLocks noGrp="1"/>
          </p:cNvSpPr>
          <p:nvPr>
            <p:ph sz="quarter" idx="27"/>
          </p:nvPr>
        </p:nvSpPr>
        <p:spPr/>
        <p:txBody>
          <a:bodyPr/>
          <a:lstStyle/>
          <a:p>
            <a:pPr marL="0" indent="0" algn="ctr">
              <a:buNone/>
            </a:pPr>
            <a:r>
              <a:rPr lang="en-US" dirty="0"/>
              <a:t>What do non-computer science students need to know about the computer science discourse community?</a:t>
            </a:r>
          </a:p>
        </p:txBody>
      </p:sp>
      <p:sp>
        <p:nvSpPr>
          <p:cNvPr id="5" name="Title 4">
            <a:extLst>
              <a:ext uri="{FF2B5EF4-FFF2-40B4-BE49-F238E27FC236}">
                <a16:creationId xmlns:a16="http://schemas.microsoft.com/office/drawing/2014/main" id="{8AF82995-2E10-68ED-D666-30BDB497F6A8}"/>
              </a:ext>
            </a:extLst>
          </p:cNvPr>
          <p:cNvSpPr>
            <a:spLocks noGrp="1"/>
          </p:cNvSpPr>
          <p:nvPr>
            <p:ph type="title"/>
          </p:nvPr>
        </p:nvSpPr>
        <p:spPr/>
        <p:txBody>
          <a:bodyPr/>
          <a:lstStyle/>
          <a:p>
            <a:r>
              <a:rPr lang="en-US" dirty="0"/>
              <a:t>Research Questions</a:t>
            </a:r>
          </a:p>
        </p:txBody>
      </p:sp>
    </p:spTree>
    <p:extLst>
      <p:ext uri="{BB962C8B-B14F-4D97-AF65-F5344CB8AC3E}">
        <p14:creationId xmlns:p14="http://schemas.microsoft.com/office/powerpoint/2010/main" val="129417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E864E20-B99F-F61E-FDFD-7B25D74CE505}"/>
              </a:ext>
            </a:extLst>
          </p:cNvPr>
          <p:cNvSpPr>
            <a:spLocks noGrp="1"/>
          </p:cNvSpPr>
          <p:nvPr>
            <p:ph type="title"/>
          </p:nvPr>
        </p:nvSpPr>
        <p:spPr/>
        <p:txBody>
          <a:bodyPr/>
          <a:lstStyle/>
          <a:p>
            <a:r>
              <a:rPr lang="en-US" dirty="0"/>
              <a:t>Interview</a:t>
            </a:r>
          </a:p>
        </p:txBody>
      </p:sp>
      <p:sp>
        <p:nvSpPr>
          <p:cNvPr id="50" name="Content Placeholder 49">
            <a:extLst>
              <a:ext uri="{FF2B5EF4-FFF2-40B4-BE49-F238E27FC236}">
                <a16:creationId xmlns:a16="http://schemas.microsoft.com/office/drawing/2014/main" id="{0397EAF5-D92A-E506-9E0D-7A7CDE995AB3}"/>
              </a:ext>
            </a:extLst>
          </p:cNvPr>
          <p:cNvSpPr>
            <a:spLocks noGrp="1"/>
          </p:cNvSpPr>
          <p:nvPr>
            <p:ph sz="quarter" idx="27"/>
          </p:nvPr>
        </p:nvSpPr>
        <p:spPr>
          <a:xfrm>
            <a:off x="571500" y="1673402"/>
            <a:ext cx="5414211" cy="4584830"/>
          </a:xfrm>
        </p:spPr>
        <p:txBody>
          <a:bodyPr/>
          <a:lstStyle/>
          <a:p>
            <a:pPr marL="0" indent="0">
              <a:buNone/>
            </a:pPr>
            <a:r>
              <a:rPr lang="en-US" sz="3600" dirty="0"/>
              <a:t>The interviewee: Tyler Smart</a:t>
            </a:r>
          </a:p>
          <a:p>
            <a:r>
              <a:rPr lang="en-US" dirty="0"/>
              <a:t>10+ years of experience</a:t>
            </a:r>
          </a:p>
          <a:p>
            <a:r>
              <a:rPr lang="en-US" dirty="0"/>
              <a:t>Holds a Doctorate in Physics</a:t>
            </a:r>
          </a:p>
          <a:p>
            <a:r>
              <a:rPr lang="en-US" dirty="0"/>
              <a:t>Professional Software Developer</a:t>
            </a:r>
          </a:p>
          <a:p>
            <a:r>
              <a:rPr lang="en-US" dirty="0"/>
              <a:t>Interview held in-person</a:t>
            </a:r>
          </a:p>
          <a:p>
            <a:r>
              <a:rPr lang="en-US" dirty="0"/>
              <a:t>Highlight: a wonderful coworker and mentor</a:t>
            </a:r>
          </a:p>
        </p:txBody>
      </p:sp>
      <p:sp>
        <p:nvSpPr>
          <p:cNvPr id="51" name="Content Placeholder 50">
            <a:extLst>
              <a:ext uri="{FF2B5EF4-FFF2-40B4-BE49-F238E27FC236}">
                <a16:creationId xmlns:a16="http://schemas.microsoft.com/office/drawing/2014/main" id="{E8288C66-5BC8-8CE8-2CAD-CAD4BF3296EA}"/>
              </a:ext>
            </a:extLst>
          </p:cNvPr>
          <p:cNvSpPr>
            <a:spLocks noGrp="1"/>
          </p:cNvSpPr>
          <p:nvPr>
            <p:ph sz="quarter" idx="28"/>
          </p:nvPr>
        </p:nvSpPr>
        <p:spPr>
          <a:xfrm>
            <a:off x="6289113" y="3759885"/>
            <a:ext cx="5331387" cy="2498346"/>
          </a:xfrm>
        </p:spPr>
        <p:txBody>
          <a:bodyPr/>
          <a:lstStyle/>
          <a:p>
            <a:pPr marL="0" indent="0" algn="ctr">
              <a:buNone/>
            </a:pPr>
            <a:r>
              <a:rPr lang="en-US" u="sng" dirty="0"/>
              <a:t>Documents</a:t>
            </a:r>
          </a:p>
          <a:p>
            <a:r>
              <a:rPr lang="en-US" sz="2800" dirty="0"/>
              <a:t>Java Project for CSC 133</a:t>
            </a:r>
          </a:p>
          <a:p>
            <a:r>
              <a:rPr lang="en-US" sz="2800" dirty="0"/>
              <a:t>Technical Document: Open Compute Project Foundation (OCP)</a:t>
            </a:r>
          </a:p>
          <a:p>
            <a:pPr marL="0" indent="0">
              <a:buNone/>
            </a:pPr>
            <a:endParaRPr lang="en-US" dirty="0"/>
          </a:p>
        </p:txBody>
      </p:sp>
      <p:pic>
        <p:nvPicPr>
          <p:cNvPr id="3" name="Picture 2" descr="A person smiling for the camera&#10;&#10;Description automatically generated with medium confidence">
            <a:extLst>
              <a:ext uri="{FF2B5EF4-FFF2-40B4-BE49-F238E27FC236}">
                <a16:creationId xmlns:a16="http://schemas.microsoft.com/office/drawing/2014/main" id="{A6748A80-27BA-FB0F-3897-3ACB73A5ECC8}"/>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842" b="97933" l="3976" r="97374">
                        <a14:foregroundMark x1="22056" y1="23354" x2="39460" y2="12481"/>
                        <a14:foregroundMark x1="39460" y1="12481" x2="56114" y2="10031"/>
                        <a14:foregroundMark x1="56114" y1="10031" x2="68117" y2="16616"/>
                        <a14:foregroundMark x1="68117" y1="16616" x2="81470" y2="38744"/>
                        <a14:foregroundMark x1="81470" y1="38744" x2="83646" y2="46861"/>
                        <a14:foregroundMark x1="84621" y1="49464" x2="85896" y2="40199"/>
                        <a14:foregroundMark x1="85896" y1="40199" x2="82221" y2="24196"/>
                        <a14:foregroundMark x1="82221" y1="24196" x2="75769" y2="14778"/>
                        <a14:foregroundMark x1="75769" y1="14778" x2="67817" y2="7963"/>
                        <a14:foregroundMark x1="67817" y1="7963" x2="48237" y2="3752"/>
                        <a14:foregroundMark x1="48237" y1="3752" x2="29482" y2="10567"/>
                        <a14:foregroundMark x1="29482" y1="10567" x2="11853" y2="28407"/>
                        <a14:foregroundMark x1="11853" y1="28407" x2="5701" y2="45329"/>
                        <a14:foregroundMark x1="5701" y1="45329" x2="7652" y2="58346"/>
                        <a14:foregroundMark x1="7652" y1="58346" x2="21230" y2="82466"/>
                        <a14:foregroundMark x1="21230" y1="82466" x2="33458" y2="88668"/>
                        <a14:foregroundMark x1="33458" y1="88668" x2="50263" y2="90658"/>
                        <a14:foregroundMark x1="50263" y1="90658" x2="65341" y2="88974"/>
                        <a14:foregroundMark x1="65341" y1="88974" x2="83721" y2="68377"/>
                        <a14:foregroundMark x1="83721" y1="68377" x2="88297" y2="47243"/>
                        <a14:foregroundMark x1="88297" y1="47243" x2="88147" y2="44028"/>
                        <a14:foregroundMark x1="84846" y1="20368" x2="92348" y2="28637"/>
                        <a14:foregroundMark x1="92348" y1="28637" x2="97749" y2="50842"/>
                        <a14:foregroundMark x1="97749" y1="50842" x2="94899" y2="63936"/>
                        <a14:foregroundMark x1="88147" y1="75268" x2="83571" y2="81623"/>
                        <a14:foregroundMark x1="83571" y1="81623" x2="49962" y2="95253"/>
                        <a14:foregroundMark x1="49962" y1="95253" x2="39985" y2="96478"/>
                        <a14:foregroundMark x1="39985" y1="96478" x2="31958" y2="94028"/>
                        <a14:foregroundMark x1="31958" y1="94028" x2="24156" y2="88668"/>
                        <a14:foregroundMark x1="34584" y1="97090" x2="35184" y2="97933"/>
                        <a14:foregroundMark x1="6677" y1="60184" x2="3976" y2="48851"/>
                        <a14:foregroundMark x1="3976" y1="48851" x2="3976" y2="48315"/>
                        <a14:foregroundMark x1="38185" y1="9265" x2="46437" y2="3905"/>
                        <a14:foregroundMark x1="46437" y1="3905" x2="59490" y2="3828"/>
                        <a14:foregroundMark x1="59490" y1="3828" x2="62116" y2="4135"/>
                        <a14:foregroundMark x1="52138" y1="1455" x2="47187" y2="842"/>
                      </a14:backgroundRemoval>
                    </a14:imgEffect>
                  </a14:imgLayer>
                </a14:imgProps>
              </a:ext>
              <a:ext uri="{28A0092B-C50C-407E-A947-70E740481C1C}">
                <a14:useLocalDpi xmlns:a14="http://schemas.microsoft.com/office/drawing/2010/main" val="0"/>
              </a:ext>
            </a:extLst>
          </a:blip>
          <a:stretch>
            <a:fillRect/>
          </a:stretch>
        </p:blipFill>
        <p:spPr>
          <a:xfrm>
            <a:off x="7479206" y="599769"/>
            <a:ext cx="2908338" cy="2849429"/>
          </a:xfrm>
          <a:prstGeom prst="rect">
            <a:avLst/>
          </a:prstGeom>
        </p:spPr>
      </p:pic>
    </p:spTree>
    <p:extLst>
      <p:ext uri="{BB962C8B-B14F-4D97-AF65-F5344CB8AC3E}">
        <p14:creationId xmlns:p14="http://schemas.microsoft.com/office/powerpoint/2010/main" val="1336355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E864E20-B99F-F61E-FDFD-7B25D74CE505}"/>
              </a:ext>
            </a:extLst>
          </p:cNvPr>
          <p:cNvSpPr>
            <a:spLocks noGrp="1"/>
          </p:cNvSpPr>
          <p:nvPr>
            <p:ph type="title"/>
          </p:nvPr>
        </p:nvSpPr>
        <p:spPr/>
        <p:txBody>
          <a:bodyPr/>
          <a:lstStyle/>
          <a:p>
            <a:r>
              <a:rPr lang="en-US" dirty="0"/>
              <a:t>Interview Questions</a:t>
            </a:r>
          </a:p>
        </p:txBody>
      </p:sp>
      <p:sp>
        <p:nvSpPr>
          <p:cNvPr id="50" name="Content Placeholder 49">
            <a:extLst>
              <a:ext uri="{FF2B5EF4-FFF2-40B4-BE49-F238E27FC236}">
                <a16:creationId xmlns:a16="http://schemas.microsoft.com/office/drawing/2014/main" id="{0397EAF5-D92A-E506-9E0D-7A7CDE995AB3}"/>
              </a:ext>
            </a:extLst>
          </p:cNvPr>
          <p:cNvSpPr>
            <a:spLocks noGrp="1"/>
          </p:cNvSpPr>
          <p:nvPr>
            <p:ph sz="quarter" idx="27"/>
          </p:nvPr>
        </p:nvSpPr>
        <p:spPr/>
        <p:txBody>
          <a:bodyPr>
            <a:normAutofit/>
          </a:bodyPr>
          <a:lstStyle/>
          <a:p>
            <a:r>
              <a:rPr lang="en-US" sz="2000" b="0" i="0" dirty="0">
                <a:solidFill>
                  <a:schemeClr val="tx1"/>
                </a:solidFill>
                <a:effectLst/>
                <a:latin typeface="TwCenMT-Regular"/>
              </a:rPr>
              <a:t>What types of reading/writing/research do</a:t>
            </a:r>
            <a:br>
              <a:rPr lang="en-US" sz="2000" b="0" i="0" dirty="0">
                <a:solidFill>
                  <a:schemeClr val="tx1"/>
                </a:solidFill>
                <a:effectLst/>
                <a:latin typeface="TwCenMT-Regular"/>
              </a:rPr>
            </a:br>
            <a:r>
              <a:rPr lang="en-US" sz="2000" b="0" i="0" dirty="0">
                <a:solidFill>
                  <a:schemeClr val="tx1"/>
                </a:solidFill>
                <a:effectLst/>
                <a:latin typeface="TwCenMT-Regular"/>
              </a:rPr>
              <a:t>students need to do in Computer Science for</a:t>
            </a:r>
            <a:br>
              <a:rPr lang="en-US" sz="2000" b="0" i="0" dirty="0">
                <a:solidFill>
                  <a:schemeClr val="tx1"/>
                </a:solidFill>
                <a:effectLst/>
                <a:latin typeface="TwCenMT-Regular"/>
              </a:rPr>
            </a:br>
            <a:r>
              <a:rPr lang="en-US" sz="2000" b="0" i="0" dirty="0">
                <a:solidFill>
                  <a:schemeClr val="tx1"/>
                </a:solidFill>
                <a:effectLst/>
                <a:latin typeface="TwCenMT-Regular"/>
              </a:rPr>
              <a:t>academic assignments?</a:t>
            </a:r>
          </a:p>
          <a:p>
            <a:r>
              <a:rPr lang="en-US" sz="2000" b="0" i="0" dirty="0">
                <a:solidFill>
                  <a:schemeClr val="tx1"/>
                </a:solidFill>
                <a:effectLst/>
                <a:latin typeface="TwCenMT-Regular"/>
              </a:rPr>
              <a:t>What special form/format/style/vocabulary</a:t>
            </a:r>
            <a:br>
              <a:rPr lang="en-US" sz="2000" b="0" i="0" dirty="0">
                <a:solidFill>
                  <a:schemeClr val="tx1"/>
                </a:solidFill>
                <a:effectLst/>
                <a:latin typeface="TwCenMT-Regular"/>
              </a:rPr>
            </a:br>
            <a:r>
              <a:rPr lang="en-US" sz="2000" b="0" i="0" dirty="0">
                <a:solidFill>
                  <a:schemeClr val="tx1"/>
                </a:solidFill>
                <a:effectLst/>
                <a:latin typeface="TwCenMT-Regular"/>
              </a:rPr>
              <a:t>should I use? Why?</a:t>
            </a:r>
          </a:p>
          <a:p>
            <a:r>
              <a:rPr lang="en-US" sz="2000" b="0" i="0" dirty="0">
                <a:solidFill>
                  <a:schemeClr val="tx1"/>
                </a:solidFill>
                <a:effectLst/>
                <a:latin typeface="TwCenMT-Regular"/>
              </a:rPr>
              <a:t>What types of writing do professionals often</a:t>
            </a:r>
            <a:br>
              <a:rPr lang="en-US" sz="2000" b="0" i="0" dirty="0">
                <a:solidFill>
                  <a:schemeClr val="tx1"/>
                </a:solidFill>
                <a:effectLst/>
                <a:latin typeface="TwCenMT-Regular"/>
              </a:rPr>
            </a:br>
            <a:r>
              <a:rPr lang="en-US" sz="2000" b="0" i="0" dirty="0">
                <a:solidFill>
                  <a:schemeClr val="tx1"/>
                </a:solidFill>
                <a:effectLst/>
                <a:latin typeface="TwCenMT-Regular"/>
              </a:rPr>
              <a:t>do on the job in computer science?</a:t>
            </a:r>
          </a:p>
          <a:p>
            <a:r>
              <a:rPr lang="en-US" sz="2000" b="0" i="0" dirty="0">
                <a:solidFill>
                  <a:schemeClr val="tx1"/>
                </a:solidFill>
                <a:effectLst/>
                <a:latin typeface="TwCenMT-Regular"/>
              </a:rPr>
              <a:t>How do professionals communicate most often</a:t>
            </a:r>
            <a:br>
              <a:rPr lang="en-US" sz="2000" b="0" i="0" dirty="0">
                <a:solidFill>
                  <a:schemeClr val="tx1"/>
                </a:solidFill>
                <a:effectLst/>
                <a:latin typeface="TwCenMT-Regular"/>
              </a:rPr>
            </a:br>
            <a:r>
              <a:rPr lang="en-US" sz="2000" b="0" i="0" dirty="0">
                <a:solidFill>
                  <a:schemeClr val="tx1"/>
                </a:solidFill>
                <a:effectLst/>
                <a:latin typeface="TwCenMT-Regular"/>
              </a:rPr>
              <a:t>with each other in computer science?</a:t>
            </a:r>
          </a:p>
        </p:txBody>
      </p:sp>
      <p:sp>
        <p:nvSpPr>
          <p:cNvPr id="51" name="Content Placeholder 50">
            <a:extLst>
              <a:ext uri="{FF2B5EF4-FFF2-40B4-BE49-F238E27FC236}">
                <a16:creationId xmlns:a16="http://schemas.microsoft.com/office/drawing/2014/main" id="{E8288C66-5BC8-8CE8-2CAD-CAD4BF3296EA}"/>
              </a:ext>
            </a:extLst>
          </p:cNvPr>
          <p:cNvSpPr>
            <a:spLocks noGrp="1"/>
          </p:cNvSpPr>
          <p:nvPr>
            <p:ph sz="quarter" idx="28"/>
          </p:nvPr>
        </p:nvSpPr>
        <p:spPr/>
        <p:txBody>
          <a:bodyPr>
            <a:normAutofit fontScale="70000" lnSpcReduction="20000"/>
          </a:bodyPr>
          <a:lstStyle/>
          <a:p>
            <a:r>
              <a:rPr lang="en-US" sz="2800" b="0" i="0" dirty="0">
                <a:solidFill>
                  <a:schemeClr val="tx1"/>
                </a:solidFill>
                <a:effectLst/>
                <a:latin typeface="TwCenMT-Regular"/>
              </a:rPr>
              <a:t>How do professionals communicate most often</a:t>
            </a:r>
            <a:br>
              <a:rPr lang="en-US" sz="2800" b="0" i="0" dirty="0">
                <a:solidFill>
                  <a:schemeClr val="tx1"/>
                </a:solidFill>
                <a:effectLst/>
                <a:latin typeface="TwCenMT-Regular"/>
              </a:rPr>
            </a:br>
            <a:r>
              <a:rPr lang="en-US" sz="2800" b="0" i="0" dirty="0">
                <a:solidFill>
                  <a:schemeClr val="tx1"/>
                </a:solidFill>
                <a:effectLst/>
                <a:latin typeface="TwCenMT-Regular"/>
              </a:rPr>
              <a:t>with clients in computer science?</a:t>
            </a:r>
          </a:p>
          <a:p>
            <a:r>
              <a:rPr lang="en-US" sz="2800" b="0" i="0" dirty="0">
                <a:solidFill>
                  <a:schemeClr val="tx1"/>
                </a:solidFill>
                <a:effectLst/>
                <a:latin typeface="TwCenMT-Regular"/>
              </a:rPr>
              <a:t>How do professionals in computer science</a:t>
            </a:r>
            <a:br>
              <a:rPr lang="en-US" sz="2800" b="0" i="0" dirty="0">
                <a:solidFill>
                  <a:schemeClr val="tx1"/>
                </a:solidFill>
                <a:effectLst/>
                <a:latin typeface="TwCenMT-Regular"/>
              </a:rPr>
            </a:br>
            <a:r>
              <a:rPr lang="en-US" sz="2800" b="0" i="0" dirty="0">
                <a:solidFill>
                  <a:schemeClr val="tx1"/>
                </a:solidFill>
                <a:effectLst/>
                <a:latin typeface="TwCenMT-Regular"/>
              </a:rPr>
              <a:t>research important information needed for the</a:t>
            </a:r>
            <a:br>
              <a:rPr lang="en-US" sz="2800" b="0" i="0" dirty="0">
                <a:solidFill>
                  <a:schemeClr val="tx1"/>
                </a:solidFill>
                <a:effectLst/>
                <a:latin typeface="TwCenMT-Regular"/>
              </a:rPr>
            </a:br>
            <a:r>
              <a:rPr lang="en-US" sz="2800" b="0" i="0" dirty="0">
                <a:solidFill>
                  <a:schemeClr val="tx1"/>
                </a:solidFill>
                <a:effectLst/>
                <a:latin typeface="TwCenMT-Regular"/>
              </a:rPr>
              <a:t>job?</a:t>
            </a:r>
          </a:p>
          <a:p>
            <a:r>
              <a:rPr lang="en-US" sz="2800" b="0" i="0" dirty="0">
                <a:solidFill>
                  <a:schemeClr val="tx1"/>
                </a:solidFill>
                <a:effectLst/>
                <a:latin typeface="TwCenMT-Regular"/>
              </a:rPr>
              <a:t>What types of documents or publications do</a:t>
            </a:r>
            <a:br>
              <a:rPr lang="en-US" sz="2800" b="0" i="0" dirty="0">
                <a:solidFill>
                  <a:schemeClr val="tx1"/>
                </a:solidFill>
                <a:effectLst/>
                <a:latin typeface="TwCenMT-Regular"/>
              </a:rPr>
            </a:br>
            <a:r>
              <a:rPr lang="en-US" sz="2800" b="0" i="0" dirty="0">
                <a:solidFill>
                  <a:schemeClr val="tx1"/>
                </a:solidFill>
                <a:effectLst/>
                <a:latin typeface="TwCenMT-Regular"/>
              </a:rPr>
              <a:t>professionals in computer science read on the</a:t>
            </a:r>
            <a:br>
              <a:rPr lang="en-US" sz="2800" b="0" i="0" dirty="0">
                <a:solidFill>
                  <a:schemeClr val="tx1"/>
                </a:solidFill>
                <a:effectLst/>
                <a:latin typeface="TwCenMT-Regular"/>
              </a:rPr>
            </a:br>
            <a:r>
              <a:rPr lang="en-US" sz="2800" b="0" i="0" dirty="0">
                <a:solidFill>
                  <a:schemeClr val="tx1"/>
                </a:solidFill>
                <a:effectLst/>
                <a:latin typeface="TwCenMT-Regular"/>
              </a:rPr>
              <a:t>job? Why?</a:t>
            </a:r>
          </a:p>
          <a:p>
            <a:r>
              <a:rPr lang="en-US" sz="2800" b="0" i="0" dirty="0">
                <a:solidFill>
                  <a:schemeClr val="tx1"/>
                </a:solidFill>
                <a:effectLst/>
                <a:latin typeface="TwCenMT-Regular"/>
              </a:rPr>
              <a:t>What is the most important type of document</a:t>
            </a:r>
            <a:br>
              <a:rPr lang="en-US" sz="2800" b="0" i="0" dirty="0">
                <a:solidFill>
                  <a:schemeClr val="tx1"/>
                </a:solidFill>
                <a:effectLst/>
                <a:latin typeface="TwCenMT-Regular"/>
              </a:rPr>
            </a:br>
            <a:r>
              <a:rPr lang="en-US" sz="2800" b="0" i="0" dirty="0">
                <a:solidFill>
                  <a:schemeClr val="tx1"/>
                </a:solidFill>
                <a:effectLst/>
                <a:latin typeface="TwCenMT-Regular"/>
              </a:rPr>
              <a:t>professionals in computer science need to know</a:t>
            </a:r>
            <a:br>
              <a:rPr lang="en-US" sz="2800" b="0" i="0" dirty="0">
                <a:solidFill>
                  <a:schemeClr val="tx1"/>
                </a:solidFill>
                <a:effectLst/>
                <a:latin typeface="TwCenMT-Regular"/>
              </a:rPr>
            </a:br>
            <a:r>
              <a:rPr lang="en-US" sz="2800" b="0" i="0" dirty="0">
                <a:solidFill>
                  <a:schemeClr val="tx1"/>
                </a:solidFill>
                <a:effectLst/>
                <a:latin typeface="TwCenMT-Regular"/>
              </a:rPr>
              <a:t>how to write/produce?</a:t>
            </a:r>
            <a:r>
              <a:rPr lang="en-US" sz="2800" dirty="0">
                <a:solidFill>
                  <a:schemeClr val="tx1"/>
                </a:solidFill>
              </a:rPr>
              <a:t> </a:t>
            </a:r>
            <a:br>
              <a:rPr lang="en-US" sz="2800" dirty="0">
                <a:solidFill>
                  <a:schemeClr val="tx1"/>
                </a:solidFill>
              </a:rPr>
            </a:br>
            <a:endParaRPr lang="en-US" sz="2800" dirty="0">
              <a:solidFill>
                <a:schemeClr val="tx1"/>
              </a:solidFill>
            </a:endParaRPr>
          </a:p>
          <a:p>
            <a:pPr marL="0" indent="0">
              <a:buNone/>
            </a:pPr>
            <a:endParaRPr lang="en-US" dirty="0"/>
          </a:p>
        </p:txBody>
      </p:sp>
    </p:spTree>
    <p:extLst>
      <p:ext uri="{BB962C8B-B14F-4D97-AF65-F5344CB8AC3E}">
        <p14:creationId xmlns:p14="http://schemas.microsoft.com/office/powerpoint/2010/main" val="234576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E864E20-B99F-F61E-FDFD-7B25D74CE505}"/>
              </a:ext>
            </a:extLst>
          </p:cNvPr>
          <p:cNvSpPr>
            <a:spLocks noGrp="1"/>
          </p:cNvSpPr>
          <p:nvPr>
            <p:ph type="title"/>
          </p:nvPr>
        </p:nvSpPr>
        <p:spPr>
          <a:xfrm>
            <a:off x="571500" y="571501"/>
            <a:ext cx="11010901" cy="511341"/>
          </a:xfrm>
        </p:spPr>
        <p:txBody>
          <a:bodyPr/>
          <a:lstStyle/>
          <a:p>
            <a:r>
              <a:rPr lang="en-US" dirty="0"/>
              <a:t>Interview Response</a:t>
            </a:r>
          </a:p>
        </p:txBody>
      </p:sp>
      <p:sp>
        <p:nvSpPr>
          <p:cNvPr id="50" name="Content Placeholder 49">
            <a:extLst>
              <a:ext uri="{FF2B5EF4-FFF2-40B4-BE49-F238E27FC236}">
                <a16:creationId xmlns:a16="http://schemas.microsoft.com/office/drawing/2014/main" id="{0397EAF5-D92A-E506-9E0D-7A7CDE995AB3}"/>
              </a:ext>
            </a:extLst>
          </p:cNvPr>
          <p:cNvSpPr>
            <a:spLocks noGrp="1"/>
          </p:cNvSpPr>
          <p:nvPr>
            <p:ph sz="quarter" idx="27"/>
          </p:nvPr>
        </p:nvSpPr>
        <p:spPr>
          <a:xfrm>
            <a:off x="571500" y="1227221"/>
            <a:ext cx="10732168" cy="5031012"/>
          </a:xfrm>
        </p:spPr>
        <p:txBody>
          <a:bodyPr>
            <a:normAutofit fontScale="92500" lnSpcReduction="20000"/>
          </a:bodyPr>
          <a:lstStyle/>
          <a:p>
            <a:pPr marL="0" indent="0">
              <a:buNone/>
            </a:pPr>
            <a:r>
              <a:rPr lang="en-US" sz="2000" b="1" i="0" dirty="0">
                <a:solidFill>
                  <a:schemeClr val="tx1"/>
                </a:solidFill>
                <a:effectLst/>
                <a:latin typeface="TwCenMT-Regular"/>
              </a:rPr>
              <a:t>What types of reading/writing/research do students need to do in Computer Science for academic assignments?</a:t>
            </a:r>
          </a:p>
          <a:p>
            <a:pPr marL="0" indent="0">
              <a:buNone/>
            </a:pPr>
            <a:r>
              <a:rPr lang="en-US" sz="2000" b="0" i="0" dirty="0">
                <a:solidFill>
                  <a:schemeClr val="tx1"/>
                </a:solidFill>
                <a:effectLst/>
                <a:latin typeface="TwCenMT-Regular"/>
              </a:rPr>
              <a:t>	Unless you’re going into graduate school with a particular focus in a field of Computer Science there isn’t much “research” to have.  The industry moves fast and depending on where you want to take your career it’s hard to say any specific types of reading, writing, and/or research one would need to do. However, our field requires one to be a life-long-learner those with a growth mindset will often find themselves in more fruitful opportunities than thos</a:t>
            </a:r>
            <a:r>
              <a:rPr lang="en-US" sz="2000" dirty="0">
                <a:solidFill>
                  <a:schemeClr val="tx1"/>
                </a:solidFill>
                <a:latin typeface="TwCenMT-Regular"/>
              </a:rPr>
              <a:t>e who are of the fixed mindset and stop learning.</a:t>
            </a:r>
            <a:endParaRPr lang="en-US" sz="2000" b="0" i="0" dirty="0">
              <a:solidFill>
                <a:schemeClr val="tx1"/>
              </a:solidFill>
              <a:effectLst/>
              <a:latin typeface="TwCenMT-Regular"/>
            </a:endParaRPr>
          </a:p>
          <a:p>
            <a:pPr marL="0" indent="0">
              <a:buNone/>
            </a:pPr>
            <a:r>
              <a:rPr lang="en-US" sz="2000" b="1" i="0" dirty="0">
                <a:solidFill>
                  <a:schemeClr val="tx1"/>
                </a:solidFill>
                <a:effectLst/>
                <a:latin typeface="TwCenMT-Regular"/>
              </a:rPr>
              <a:t>What special form/format/style/vocabulary should I use? Why?</a:t>
            </a:r>
          </a:p>
          <a:p>
            <a:pPr marL="0" indent="0">
              <a:buNone/>
            </a:pPr>
            <a:r>
              <a:rPr lang="en-US" sz="2000" i="0" dirty="0">
                <a:solidFill>
                  <a:schemeClr val="tx1"/>
                </a:solidFill>
                <a:effectLst/>
                <a:latin typeface="TwCenMT-Regular"/>
              </a:rPr>
              <a:t>	When writing code, you are in the confined within the given programming languages syntax and structure; however, when writing code, you should not make it as if it was “code” write your program to be human readable written like good pros where your variables and classes are nouns and your functions read as verbs that operate on said variables.</a:t>
            </a:r>
            <a:endParaRPr lang="en-US" sz="2000" b="0" i="0" dirty="0">
              <a:solidFill>
                <a:schemeClr val="tx1"/>
              </a:solidFill>
              <a:effectLst/>
              <a:latin typeface="TwCenMT-Regular"/>
            </a:endParaRPr>
          </a:p>
          <a:p>
            <a:pPr marL="0" indent="0">
              <a:buNone/>
            </a:pPr>
            <a:r>
              <a:rPr lang="en-US" sz="2000" b="1" i="0" dirty="0">
                <a:solidFill>
                  <a:schemeClr val="tx1"/>
                </a:solidFill>
                <a:effectLst/>
                <a:latin typeface="TwCenMT-Regular"/>
              </a:rPr>
              <a:t>What types of writing do professionals often do on the job in computer science?</a:t>
            </a:r>
          </a:p>
          <a:p>
            <a:pPr marL="0" indent="0">
              <a:buNone/>
            </a:pPr>
            <a:r>
              <a:rPr lang="en-US" sz="2000" b="1" i="0" dirty="0">
                <a:solidFill>
                  <a:schemeClr val="tx1"/>
                </a:solidFill>
                <a:effectLst/>
                <a:latin typeface="TwCenMT-Regular"/>
              </a:rPr>
              <a:t>	</a:t>
            </a:r>
            <a:r>
              <a:rPr lang="en-US" sz="2000" i="0" dirty="0">
                <a:solidFill>
                  <a:schemeClr val="tx1"/>
                </a:solidFill>
                <a:effectLst/>
                <a:latin typeface="TwCenMT-Regular"/>
              </a:rPr>
              <a:t>Computer </a:t>
            </a:r>
            <a:r>
              <a:rPr lang="en-US" sz="2000" dirty="0">
                <a:solidFill>
                  <a:schemeClr val="tx1"/>
                </a:solidFill>
                <a:latin typeface="TwCenMT-Regular"/>
              </a:rPr>
              <a:t>science encompasses a lot of fields so it’s hard to say.  For what you [referring to me] and I [Tyler Smart] the type of writing we do is mostly code and documentation of the code.</a:t>
            </a:r>
            <a:endParaRPr lang="en-US" sz="2000" b="1" i="0" dirty="0">
              <a:solidFill>
                <a:schemeClr val="tx1"/>
              </a:solidFill>
              <a:effectLst/>
              <a:latin typeface="TwCenMT-Regular"/>
            </a:endParaRPr>
          </a:p>
          <a:p>
            <a:pPr marL="0" indent="0">
              <a:buNone/>
            </a:pPr>
            <a:r>
              <a:rPr lang="en-US" sz="2000" b="1" i="0" dirty="0">
                <a:solidFill>
                  <a:schemeClr val="tx1"/>
                </a:solidFill>
                <a:effectLst/>
                <a:latin typeface="TwCenMT-Regular"/>
              </a:rPr>
              <a:t>How do professionals communicate most often with each other in computer science?</a:t>
            </a:r>
          </a:p>
          <a:p>
            <a:pPr marL="0" indent="0">
              <a:buNone/>
            </a:pPr>
            <a:r>
              <a:rPr lang="en-US" sz="2000" b="1" dirty="0">
                <a:solidFill>
                  <a:schemeClr val="tx1"/>
                </a:solidFill>
                <a:latin typeface="TwCenMT-Regular"/>
              </a:rPr>
              <a:t>	</a:t>
            </a:r>
            <a:r>
              <a:rPr lang="en-US" sz="2000" dirty="0">
                <a:solidFill>
                  <a:schemeClr val="tx1"/>
                </a:solidFill>
                <a:latin typeface="TwCenMT-Regular"/>
              </a:rPr>
              <a:t>We are all introverts Matt… Prior to Covid we’d attend tech conferences or attend conventions.</a:t>
            </a:r>
            <a:endParaRPr lang="en-US" sz="2000" b="1" i="0" dirty="0">
              <a:solidFill>
                <a:schemeClr val="tx1"/>
              </a:solidFill>
              <a:effectLst/>
              <a:latin typeface="TwCenMT-Regular"/>
            </a:endParaRPr>
          </a:p>
          <a:p>
            <a:pPr marL="0" indent="0">
              <a:buNone/>
            </a:pPr>
            <a:endParaRPr lang="en-US" sz="2000" i="0" dirty="0">
              <a:solidFill>
                <a:schemeClr val="tx1"/>
              </a:solidFill>
              <a:effectLst/>
              <a:latin typeface="TwCenMT-Regular"/>
            </a:endParaRPr>
          </a:p>
        </p:txBody>
      </p:sp>
    </p:spTree>
    <p:extLst>
      <p:ext uri="{BB962C8B-B14F-4D97-AF65-F5344CB8AC3E}">
        <p14:creationId xmlns:p14="http://schemas.microsoft.com/office/powerpoint/2010/main" val="699186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E864E20-B99F-F61E-FDFD-7B25D74CE505}"/>
              </a:ext>
            </a:extLst>
          </p:cNvPr>
          <p:cNvSpPr>
            <a:spLocks noGrp="1"/>
          </p:cNvSpPr>
          <p:nvPr>
            <p:ph type="title"/>
          </p:nvPr>
        </p:nvSpPr>
        <p:spPr>
          <a:xfrm>
            <a:off x="571500" y="571501"/>
            <a:ext cx="11010901" cy="511341"/>
          </a:xfrm>
        </p:spPr>
        <p:txBody>
          <a:bodyPr/>
          <a:lstStyle/>
          <a:p>
            <a:r>
              <a:rPr lang="en-US" dirty="0"/>
              <a:t>Interview Response Continued</a:t>
            </a:r>
          </a:p>
        </p:txBody>
      </p:sp>
      <p:sp>
        <p:nvSpPr>
          <p:cNvPr id="50" name="Content Placeholder 49">
            <a:extLst>
              <a:ext uri="{FF2B5EF4-FFF2-40B4-BE49-F238E27FC236}">
                <a16:creationId xmlns:a16="http://schemas.microsoft.com/office/drawing/2014/main" id="{0397EAF5-D92A-E506-9E0D-7A7CDE995AB3}"/>
              </a:ext>
            </a:extLst>
          </p:cNvPr>
          <p:cNvSpPr>
            <a:spLocks noGrp="1"/>
          </p:cNvSpPr>
          <p:nvPr>
            <p:ph sz="quarter" idx="27"/>
          </p:nvPr>
        </p:nvSpPr>
        <p:spPr>
          <a:xfrm>
            <a:off x="571500" y="1179095"/>
            <a:ext cx="10732168" cy="5079138"/>
          </a:xfrm>
        </p:spPr>
        <p:txBody>
          <a:bodyPr>
            <a:normAutofit fontScale="92500" lnSpcReduction="10000"/>
          </a:bodyPr>
          <a:lstStyle/>
          <a:p>
            <a:pPr marL="0" indent="0">
              <a:buNone/>
            </a:pPr>
            <a:r>
              <a:rPr lang="en-US" sz="2000" b="1" i="0" dirty="0">
                <a:solidFill>
                  <a:schemeClr val="tx1"/>
                </a:solidFill>
                <a:effectLst/>
                <a:latin typeface="TwCenMT-Regular"/>
              </a:rPr>
              <a:t>How do professionals communicate most often with clients in computer science?</a:t>
            </a:r>
          </a:p>
          <a:p>
            <a:pPr marL="0" indent="0">
              <a:buNone/>
            </a:pPr>
            <a:r>
              <a:rPr lang="en-US" sz="2000" i="0" dirty="0">
                <a:solidFill>
                  <a:schemeClr val="tx1"/>
                </a:solidFill>
                <a:effectLst/>
                <a:latin typeface="TwCenMT-Regular"/>
              </a:rPr>
              <a:t>	If your team follows Agile methodologies, it should be the Product Owner’s role to be the bridge, the point of contact, between technical staff and the customer.</a:t>
            </a:r>
            <a:endParaRPr lang="en-US" sz="2000" b="1" i="0" dirty="0">
              <a:solidFill>
                <a:schemeClr val="tx1"/>
              </a:solidFill>
              <a:effectLst/>
              <a:latin typeface="TwCenMT-Regular"/>
            </a:endParaRPr>
          </a:p>
          <a:p>
            <a:pPr marL="0" indent="0">
              <a:buNone/>
            </a:pPr>
            <a:r>
              <a:rPr lang="en-US" sz="2000" b="1" i="0" dirty="0">
                <a:solidFill>
                  <a:schemeClr val="tx1"/>
                </a:solidFill>
                <a:effectLst/>
                <a:latin typeface="TwCenMT-Regular"/>
              </a:rPr>
              <a:t>How do professionals in computer science research important information needed for the job?</a:t>
            </a:r>
          </a:p>
          <a:p>
            <a:pPr marL="0" indent="0">
              <a:buNone/>
            </a:pPr>
            <a:r>
              <a:rPr lang="en-US" sz="2000" b="1" dirty="0">
                <a:solidFill>
                  <a:schemeClr val="tx1"/>
                </a:solidFill>
                <a:latin typeface="TwCenMT-Regular"/>
              </a:rPr>
              <a:t>	</a:t>
            </a:r>
            <a:r>
              <a:rPr lang="en-US" sz="2000" dirty="0">
                <a:solidFill>
                  <a:schemeClr val="tx1"/>
                </a:solidFill>
                <a:latin typeface="TwCenMT-Regular"/>
              </a:rPr>
              <a:t>Is often Googled on the spot or in a Stack Overflow post.</a:t>
            </a:r>
            <a:endParaRPr lang="en-US" sz="2000" b="1" i="0" dirty="0">
              <a:solidFill>
                <a:schemeClr val="tx1"/>
              </a:solidFill>
              <a:effectLst/>
              <a:latin typeface="TwCenMT-Regular"/>
            </a:endParaRPr>
          </a:p>
          <a:p>
            <a:pPr marL="0" indent="0">
              <a:buNone/>
            </a:pPr>
            <a:r>
              <a:rPr lang="en-US" sz="2000" b="1" i="0" dirty="0">
                <a:solidFill>
                  <a:schemeClr val="tx1"/>
                </a:solidFill>
                <a:effectLst/>
                <a:latin typeface="TwCenMT-Regular"/>
              </a:rPr>
              <a:t>What types of documents or publications do professionals in computer science read on the job? Why?</a:t>
            </a:r>
          </a:p>
          <a:p>
            <a:pPr marL="0" indent="0">
              <a:buNone/>
            </a:pPr>
            <a:r>
              <a:rPr lang="en-US" sz="2000" b="1" dirty="0">
                <a:solidFill>
                  <a:schemeClr val="tx1"/>
                </a:solidFill>
                <a:latin typeface="TwCenMT-Regular"/>
              </a:rPr>
              <a:t>	</a:t>
            </a:r>
            <a:r>
              <a:rPr lang="en-US" sz="2000" dirty="0">
                <a:solidFill>
                  <a:schemeClr val="tx1"/>
                </a:solidFill>
                <a:latin typeface="TwCenMT-Regular"/>
              </a:rPr>
              <a:t>Read what interest you and read beyond technical items. Computer science, especially programmers, are solution solvers given any problem. You are paid to make solutions and apply a system to a problem. So if your interested in Football read as much as you can, so when the opportunity arise to start development on the new NFL game you have both the technical software and game rules under your belt to your benefit.</a:t>
            </a:r>
            <a:endParaRPr lang="en-US" sz="2000" b="1" i="0" dirty="0">
              <a:solidFill>
                <a:schemeClr val="tx1"/>
              </a:solidFill>
              <a:effectLst/>
              <a:latin typeface="TwCenMT-Regular"/>
            </a:endParaRPr>
          </a:p>
          <a:p>
            <a:pPr marL="0" indent="0">
              <a:buNone/>
            </a:pPr>
            <a:r>
              <a:rPr lang="en-US" sz="2000" b="1" i="0" dirty="0">
                <a:solidFill>
                  <a:schemeClr val="tx1"/>
                </a:solidFill>
                <a:effectLst/>
                <a:latin typeface="TwCenMT-Regular"/>
              </a:rPr>
              <a:t>What is the most important type of document professionals in computer science need to know how to write/produce?</a:t>
            </a:r>
          </a:p>
          <a:p>
            <a:pPr marL="0" indent="0">
              <a:buNone/>
            </a:pPr>
            <a:r>
              <a:rPr lang="en-US" sz="2000" dirty="0">
                <a:solidFill>
                  <a:schemeClr val="tx1"/>
                </a:solidFill>
                <a:latin typeface="TwCenMT-Regular"/>
              </a:rPr>
              <a:t>	The most important type of document you need to know how to write is your own code. Although it is targeted for a computer higher level languages, like C++ and Java, should be written in a manner where new to the project on first glass be able to understand what your code does without reading “code”.</a:t>
            </a:r>
            <a:endParaRPr lang="en-US" sz="2000" i="0" dirty="0">
              <a:solidFill>
                <a:schemeClr val="tx1"/>
              </a:solidFill>
              <a:effectLst/>
              <a:latin typeface="TwCenMT-Regular"/>
            </a:endParaRPr>
          </a:p>
          <a:p>
            <a:pPr marL="0" indent="0">
              <a:buNone/>
            </a:pPr>
            <a:endParaRPr lang="en-US" sz="2000" i="0" dirty="0">
              <a:solidFill>
                <a:schemeClr val="tx1"/>
              </a:solidFill>
              <a:effectLst/>
              <a:latin typeface="TwCenMT-Regular"/>
            </a:endParaRPr>
          </a:p>
          <a:p>
            <a:pPr marL="0" indent="0">
              <a:buNone/>
            </a:pPr>
            <a:endParaRPr lang="en-US" sz="2000" i="0" dirty="0">
              <a:solidFill>
                <a:schemeClr val="tx1"/>
              </a:solidFill>
              <a:effectLst/>
              <a:latin typeface="TwCenMT-Regular"/>
            </a:endParaRPr>
          </a:p>
          <a:p>
            <a:pPr marL="0" indent="0">
              <a:buNone/>
            </a:pPr>
            <a:endParaRPr lang="en-US" sz="2000" b="1" dirty="0">
              <a:solidFill>
                <a:schemeClr val="tx1"/>
              </a:solidFill>
              <a:latin typeface="TwCenMT-Regular"/>
            </a:endParaRPr>
          </a:p>
          <a:p>
            <a:pPr marL="0" indent="0">
              <a:buNone/>
            </a:pPr>
            <a:endParaRPr lang="en-US" sz="2000" b="1" i="0" dirty="0">
              <a:solidFill>
                <a:schemeClr val="tx1"/>
              </a:solidFill>
              <a:effectLst/>
              <a:latin typeface="TwCenMT-Regular"/>
            </a:endParaRPr>
          </a:p>
        </p:txBody>
      </p:sp>
    </p:spTree>
    <p:extLst>
      <p:ext uri="{BB962C8B-B14F-4D97-AF65-F5344CB8AC3E}">
        <p14:creationId xmlns:p14="http://schemas.microsoft.com/office/powerpoint/2010/main" val="20270762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FE84B-38D5-9008-6600-6998BD0E796D}"/>
              </a:ext>
            </a:extLst>
          </p:cNvPr>
          <p:cNvSpPr>
            <a:spLocks noGrp="1"/>
          </p:cNvSpPr>
          <p:nvPr>
            <p:ph type="title"/>
          </p:nvPr>
        </p:nvSpPr>
        <p:spPr/>
        <p:txBody>
          <a:bodyPr/>
          <a:lstStyle/>
          <a:p>
            <a:r>
              <a:rPr lang="en-US" dirty="0"/>
              <a:t>Document 0*: CSC 133 Object-Oriented Computer Graphics Programming – Rainmaker Project</a:t>
            </a:r>
          </a:p>
        </p:txBody>
      </p:sp>
      <p:pic>
        <p:nvPicPr>
          <p:cNvPr id="6" name="Content Placeholder 5">
            <a:extLst>
              <a:ext uri="{FF2B5EF4-FFF2-40B4-BE49-F238E27FC236}">
                <a16:creationId xmlns:a16="http://schemas.microsoft.com/office/drawing/2014/main" id="{3E5CF155-EC13-0B05-D1B9-0B8771BA7735}"/>
              </a:ext>
            </a:extLst>
          </p:cNvPr>
          <p:cNvPicPr>
            <a:picLocks noGrp="1" noChangeAspect="1"/>
          </p:cNvPicPr>
          <p:nvPr>
            <p:ph sz="quarter" idx="27"/>
          </p:nvPr>
        </p:nvPicPr>
        <p:blipFill>
          <a:blip r:embed="rId2"/>
          <a:stretch>
            <a:fillRect/>
          </a:stretch>
        </p:blipFill>
        <p:spPr>
          <a:xfrm>
            <a:off x="952075" y="1673225"/>
            <a:ext cx="4526812" cy="4584700"/>
          </a:xfrm>
        </p:spPr>
      </p:pic>
      <p:pic>
        <p:nvPicPr>
          <p:cNvPr id="20" name="Content Placeholder 9">
            <a:extLst>
              <a:ext uri="{FF2B5EF4-FFF2-40B4-BE49-F238E27FC236}">
                <a16:creationId xmlns:a16="http://schemas.microsoft.com/office/drawing/2014/main" id="{00A3CDB9-B65F-F999-7C70-A6C761F573EE}"/>
              </a:ext>
            </a:extLst>
          </p:cNvPr>
          <p:cNvPicPr>
            <a:picLocks noGrp="1" noChangeAspect="1"/>
          </p:cNvPicPr>
          <p:nvPr>
            <p:ph sz="quarter" idx="28"/>
          </p:nvPr>
        </p:nvPicPr>
        <p:blipFill>
          <a:blip r:embed="rId3"/>
          <a:stretch>
            <a:fillRect/>
          </a:stretch>
        </p:blipFill>
        <p:spPr>
          <a:xfrm>
            <a:off x="6289675" y="1716828"/>
            <a:ext cx="5287963" cy="449749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pic>
      <p:sp>
        <p:nvSpPr>
          <p:cNvPr id="21" name="TextBox 20">
            <a:extLst>
              <a:ext uri="{FF2B5EF4-FFF2-40B4-BE49-F238E27FC236}">
                <a16:creationId xmlns:a16="http://schemas.microsoft.com/office/drawing/2014/main" id="{8923C574-7E8D-CF93-2487-C4B0464BAAD5}"/>
              </a:ext>
            </a:extLst>
          </p:cNvPr>
          <p:cNvSpPr txBox="1"/>
          <p:nvPr/>
        </p:nvSpPr>
        <p:spPr>
          <a:xfrm>
            <a:off x="952075" y="6407149"/>
            <a:ext cx="9213420" cy="276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0" tIns="0" rIns="0" bIns="0" numCol="1" spcCol="38100" rtlCol="0" anchor="t" anchorCtr="0">
            <a:spAutoFit/>
          </a:bodyPr>
          <a:lstStyle/>
          <a:p>
            <a:pPr marL="0" marR="0" indent="0" algn="l" defTabSz="2438338" rtl="0" fontAlgn="auto" latinLnBrk="0" hangingPunct="0">
              <a:lnSpc>
                <a:spcPct val="100000"/>
              </a:lnSpc>
              <a:spcBef>
                <a:spcPts val="0"/>
              </a:spcBef>
              <a:spcAft>
                <a:spcPts val="0"/>
              </a:spcAft>
              <a:buClrTx/>
              <a:buSzTx/>
              <a:buFontTx/>
              <a:buNone/>
              <a:tabLst/>
            </a:pPr>
            <a:r>
              <a:rPr kumimoji="0" lang="en-US" b="0" i="0" u="none" strike="noStrike" cap="none" spc="0" normalizeH="0" baseline="0" dirty="0">
                <a:ln>
                  <a:noFill/>
                </a:ln>
                <a:solidFill>
                  <a:schemeClr val="tx2"/>
                </a:solidFill>
                <a:effectLst/>
                <a:uFillTx/>
                <a:latin typeface="+mn-lt"/>
                <a:ea typeface="+mn-ea"/>
                <a:cs typeface="+mn-cs"/>
                <a:sym typeface="Helvetica Neue"/>
              </a:rPr>
              <a:t>* Computer science students and programmers like to count from zero: interpret as numerical one</a:t>
            </a:r>
          </a:p>
        </p:txBody>
      </p:sp>
    </p:spTree>
    <p:extLst>
      <p:ext uri="{BB962C8B-B14F-4D97-AF65-F5344CB8AC3E}">
        <p14:creationId xmlns:p14="http://schemas.microsoft.com/office/powerpoint/2010/main" val="4133763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WG Template New Intel Brand">
  <a:themeElements>
    <a:clrScheme name="Intel2020">
      <a:dk1>
        <a:srgbClr val="000000"/>
      </a:dk1>
      <a:lt1>
        <a:srgbClr val="FFFFFF"/>
      </a:lt1>
      <a:dk2>
        <a:srgbClr val="004A86"/>
      </a:dk2>
      <a:lt2>
        <a:srgbClr val="525252"/>
      </a:lt2>
      <a:accent1>
        <a:srgbClr val="0068B5"/>
      </a:accent1>
      <a:accent2>
        <a:srgbClr val="00C7FD"/>
      </a:accent2>
      <a:accent3>
        <a:srgbClr val="F6CB4B"/>
      </a:accent3>
      <a:accent4>
        <a:srgbClr val="D96930"/>
      </a:accent4>
      <a:accent5>
        <a:srgbClr val="8F5DA2"/>
      </a:accent5>
      <a:accent6>
        <a:srgbClr val="8BAE46"/>
      </a:accent6>
      <a:hlink>
        <a:srgbClr val="0068B5"/>
      </a:hlink>
      <a:folHlink>
        <a:srgbClr val="0068B5"/>
      </a:folHlink>
    </a:clrScheme>
    <a:fontScheme name="Custom 11">
      <a:majorFont>
        <a:latin typeface="Intel Clear Light"/>
        <a:ea typeface="Helvetica Neue"/>
        <a:cs typeface="Helvetica Neue"/>
      </a:majorFont>
      <a:minorFont>
        <a:latin typeface="Intel Clear"/>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Helvetica Neue Medium"/>
            <a:ea typeface="Helvetica Neue Medium"/>
            <a:cs typeface="Helvetica Neue Medium"/>
            <a:sym typeface="Helvetica Neue Medium"/>
          </a:defRPr>
        </a:def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none" lIns="0" tIns="0" rIns="0" bIns="0" numCol="1" spcCol="38100" rtlCol="0" anchor="t" anchorCtr="0">
        <a:spAutoFit/>
      </a:bodyPr>
      <a:lstStyle>
        <a:defPPr marL="0" marR="0" indent="0" algn="l" defTabSz="2438338" rtl="0" fontAlgn="auto" latinLnBrk="0" hangingPunct="0">
          <a:lnSpc>
            <a:spcPct val="100000"/>
          </a:lnSpc>
          <a:spcBef>
            <a:spcPts val="0"/>
          </a:spcBef>
          <a:spcAft>
            <a:spcPts val="0"/>
          </a:spcAft>
          <a:buClrTx/>
          <a:buSzTx/>
          <a:buFontTx/>
          <a:buNone/>
          <a:tabLst/>
          <a:defRPr kumimoji="0" b="0" i="0" u="none" strike="noStrike" cap="none" spc="0" normalizeH="0" baseline="0" dirty="0" err="1" smtClean="0">
            <a:ln>
              <a:noFill/>
            </a:ln>
            <a:solidFill>
              <a:schemeClr val="tx2"/>
            </a:solidFill>
            <a:effectLst/>
            <a:uFillTx/>
            <a:latin typeface="+mn-lt"/>
            <a:ea typeface="+mn-ea"/>
            <a:cs typeface="+mn-cs"/>
            <a:sym typeface="Helvetica Neue"/>
          </a:defRPr>
        </a:defPPr>
      </a:lstStyle>
      <a:style>
        <a:lnRef idx="0">
          <a:scrgbClr r="0" g="0" b="0"/>
        </a:lnRef>
        <a:fillRef idx="0">
          <a:scrgbClr r="0" g="0" b="0"/>
        </a:fillRef>
        <a:effectRef idx="0">
          <a:scrgbClr r="0" g="0" b="0"/>
        </a:effectRef>
        <a:fontRef idx="none"/>
      </a:style>
    </a:txDef>
  </a:objectDefaults>
  <a:extraClrSchemeLst/>
  <a:extLst>
    <a:ext uri="{05A4C25C-085E-4340-85A3-A5531E510DB2}">
      <thm15:themeFamily xmlns:thm15="http://schemas.microsoft.com/office/thememl/2012/main" name="Presentation1" id="{4B547AAA-10EF-498A-98F8-9E280BC4BE93}" vid="{D3E0341F-3E97-4A3F-AAF7-6C1F46B4E9A6}"/>
    </a:ext>
  </a:extLst>
</a:theme>
</file>

<file path=ppt/theme/theme2.xml><?xml version="1.0" encoding="utf-8"?>
<a:theme xmlns:a="http://schemas.openxmlformats.org/drawingml/2006/main" name="Office Theme">
  <a:themeElements>
    <a:clrScheme name="intel2020-blue">
      <a:dk1>
        <a:srgbClr val="FFFFFF"/>
      </a:dk1>
      <a:lt1>
        <a:srgbClr val="525252"/>
      </a:lt1>
      <a:dk2>
        <a:srgbClr val="FFFFFF"/>
      </a:dk2>
      <a:lt2>
        <a:srgbClr val="004A86"/>
      </a:lt2>
      <a:accent1>
        <a:srgbClr val="0068B5"/>
      </a:accent1>
      <a:accent2>
        <a:srgbClr val="00C7FD"/>
      </a:accent2>
      <a:accent3>
        <a:srgbClr val="FEC91B"/>
      </a:accent3>
      <a:accent4>
        <a:srgbClr val="E96115"/>
      </a:accent4>
      <a:accent5>
        <a:srgbClr val="8F5DA2"/>
      </a:accent5>
      <a:accent6>
        <a:srgbClr val="8BAE46"/>
      </a:accent6>
      <a:hlink>
        <a:srgbClr val="00C7FD"/>
      </a:hlink>
      <a:folHlink>
        <a:srgbClr val="0068B5"/>
      </a:folHlink>
    </a:clrScheme>
    <a:fontScheme name="IntelOne">
      <a:majorFont>
        <a:latin typeface="IntelOne Display Light"/>
        <a:ea typeface="Helvetica Neue"/>
        <a:cs typeface="Helvetica Neue"/>
      </a:majorFont>
      <a:minorFont>
        <a:latin typeface="IntelOne Display Regular"/>
        <a:ea typeface="Helvetica Neue"/>
        <a:cs typeface="Helvetica Neu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err="1"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E7F3A218EAD9D498A2F00761B277E67" ma:contentTypeVersion="12" ma:contentTypeDescription="Create a new document." ma:contentTypeScope="" ma:versionID="2238dc9637464556928a30908607beed">
  <xsd:schema xmlns:xsd="http://www.w3.org/2001/XMLSchema" xmlns:xs="http://www.w3.org/2001/XMLSchema" xmlns:p="http://schemas.microsoft.com/office/2006/metadata/properties" xmlns:ns3="0ea364a6-f82c-4b96-92e6-4121f9e1da09" xmlns:ns4="355d2eee-bfa2-4a81-89d6-a18617a5705c" targetNamespace="http://schemas.microsoft.com/office/2006/metadata/properties" ma:root="true" ma:fieldsID="c8d57d14b9169d1b342a4cb710d87808" ns3:_="" ns4:_="">
    <xsd:import namespace="0ea364a6-f82c-4b96-92e6-4121f9e1da09"/>
    <xsd:import namespace="355d2eee-bfa2-4a81-89d6-a18617a5705c"/>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GenerationTime" minOccurs="0"/>
                <xsd:element ref="ns3:MediaServiceEventHashCode" minOccurs="0"/>
                <xsd:element ref="ns4:SharedWithUsers" minOccurs="0"/>
                <xsd:element ref="ns4:SharedWithDetails" minOccurs="0"/>
                <xsd:element ref="ns4:SharingHintHash" minOccurs="0"/>
                <xsd:element ref="ns3:MediaServiceOCR"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ea364a6-f82c-4b96-92e6-4121f9e1da0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55d2eee-bfa2-4a81-89d6-a18617a5705c"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element name="SharingHintHash" ma:index="17"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586619D3-EAB2-4454-83B4-63C195CF292F}">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3F66C507-7322-48EB-AD61-4BF92E9E5BD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ea364a6-f82c-4b96-92e6-4121f9e1da09"/>
    <ds:schemaRef ds:uri="355d2eee-bfa2-4a81-89d6-a18617a5705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9C16FB5-D81F-4D6B-9B4A-CD87B74948C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757</TotalTime>
  <Words>1705</Words>
  <Application>Microsoft Office PowerPoint</Application>
  <PresentationFormat>Widescreen</PresentationFormat>
  <Paragraphs>83</Paragraphs>
  <Slides>17</Slides>
  <Notes>1</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17</vt:i4>
      </vt:variant>
    </vt:vector>
  </HeadingPairs>
  <TitlesOfParts>
    <vt:vector size="29" baseType="lpstr">
      <vt:lpstr>Arial</vt:lpstr>
      <vt:lpstr>Calibri</vt:lpstr>
      <vt:lpstr>Helvetica</vt:lpstr>
      <vt:lpstr>Helvetica Neue Medium</vt:lpstr>
      <vt:lpstr>Intel Clear</vt:lpstr>
      <vt:lpstr>Intel Clear Light</vt:lpstr>
      <vt:lpstr>IntelOne Display Light</vt:lpstr>
      <vt:lpstr>IntelOne Display Regular</vt:lpstr>
      <vt:lpstr>TwCenMT-Regular</vt:lpstr>
      <vt:lpstr>Wingdings</vt:lpstr>
      <vt:lpstr>DWG Template New Intel Brand</vt:lpstr>
      <vt:lpstr>Office Theme</vt:lpstr>
      <vt:lpstr>Computer Science</vt:lpstr>
      <vt:lpstr>WHY I CHOSE COMPUTER SCIENCE</vt:lpstr>
      <vt:lpstr>Original Thoughts</vt:lpstr>
      <vt:lpstr>Research Questions</vt:lpstr>
      <vt:lpstr>Interview</vt:lpstr>
      <vt:lpstr>Interview Questions</vt:lpstr>
      <vt:lpstr>Interview Response</vt:lpstr>
      <vt:lpstr>Interview Response Continued</vt:lpstr>
      <vt:lpstr>Document 0*: CSC 133 Object-Oriented Computer Graphics Programming – Rainmaker Project</vt:lpstr>
      <vt:lpstr>Document 0: CSC 133 Object-Oriented Computer Graphics Programming – Rainmaker Project CONT’D</vt:lpstr>
      <vt:lpstr>Document 1: NVMe Cloud SSD Specification - Open Compute Project</vt:lpstr>
      <vt:lpstr>SHARED BELIEFS AND ATTITUDES  </vt:lpstr>
      <vt:lpstr>SHARED GENRES </vt:lpstr>
      <vt:lpstr>Shared Languages</vt:lpstr>
      <vt:lpstr>Conclusion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Nguyen, Cong D</dc:creator>
  <cp:lastModifiedBy>Mendoza, Matthew Dominador</cp:lastModifiedBy>
  <cp:revision>44</cp:revision>
  <dcterms:created xsi:type="dcterms:W3CDTF">2020-12-18T00:25:43Z</dcterms:created>
  <dcterms:modified xsi:type="dcterms:W3CDTF">2022-11-21T10:47:01Z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0x0101004E7F3A218EAD9D498A2F00761B277E67</vt:lpwstr>
  </property>
  <property fmtid="{D5CDD505-2E9C-101B-9397-08002B2CF9AE}" pid="3" name="MSIP_Label_9aa06179-68b3-4e2b-b09b-a2424735516b_Enabled">
    <vt:lpwstr>True</vt:lpwstr>
  </property>
  <property fmtid="{D5CDD505-2E9C-101B-9397-08002B2CF9AE}" pid="4" name="MSIP_Label_9aa06179-68b3-4e2b-b09b-a2424735516b_SiteId">
    <vt:lpwstr>46c98d88-e344-4ed4-8496-4ed7712e255d</vt:lpwstr>
  </property>
  <property fmtid="{D5CDD505-2E9C-101B-9397-08002B2CF9AE}" pid="5" name="MSIP_Label_9aa06179-68b3-4e2b-b09b-a2424735516b_Owner">
    <vt:lpwstr>cong.d.nguyen@intel.com</vt:lpwstr>
  </property>
  <property fmtid="{D5CDD505-2E9C-101B-9397-08002B2CF9AE}" pid="6" name="MSIP_Label_9aa06179-68b3-4e2b-b09b-a2424735516b_SetDate">
    <vt:lpwstr>2020-12-18T01:08:14.1465533Z</vt:lpwstr>
  </property>
  <property fmtid="{D5CDD505-2E9C-101B-9397-08002B2CF9AE}" pid="7" name="MSIP_Label_9aa06179-68b3-4e2b-b09b-a2424735516b_Name">
    <vt:lpwstr>Intel Confidential</vt:lpwstr>
  </property>
  <property fmtid="{D5CDD505-2E9C-101B-9397-08002B2CF9AE}" pid="8" name="MSIP_Label_9aa06179-68b3-4e2b-b09b-a2424735516b_Application">
    <vt:lpwstr>Microsoft Azure Information Protection</vt:lpwstr>
  </property>
  <property fmtid="{D5CDD505-2E9C-101B-9397-08002B2CF9AE}" pid="9" name="MSIP_Label_9aa06179-68b3-4e2b-b09b-a2424735516b_ActionId">
    <vt:lpwstr>4461aba6-66b0-441b-a9a5-7729d3758548</vt:lpwstr>
  </property>
  <property fmtid="{D5CDD505-2E9C-101B-9397-08002B2CF9AE}" pid="10" name="MSIP_Label_9aa06179-68b3-4e2b-b09b-a2424735516b_Extended_MSFT_Method">
    <vt:lpwstr>Manual</vt:lpwstr>
  </property>
  <property fmtid="{D5CDD505-2E9C-101B-9397-08002B2CF9AE}" pid="11" name="Sensitivity">
    <vt:lpwstr>Intel Confidential</vt:lpwstr>
  </property>
</Properties>
</file>